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8" r:id="rId2"/>
    <p:sldId id="264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67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winkl" pitchFamily="2" charset="7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6DB"/>
    <a:srgbClr val="18A0DB"/>
    <a:srgbClr val="DE1E5A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1520" y="19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numeracy-maths/properties-of-shape-geomoetry-maths-key-stage-1/3d-shapes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numeracy-maths/properties-of-shape-geomoetry-maths-key-stage-1/3d-shapes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5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Sphere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sphere!</a:t>
            </a:r>
          </a:p>
        </p:txBody>
      </p:sp>
      <p:pic>
        <p:nvPicPr>
          <p:cNvPr id="2" name="Picture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908" y="2079321"/>
            <a:ext cx="3199424" cy="31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Sphere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96351" y="5171546"/>
            <a:ext cx="8977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oranges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15" y="2104372"/>
            <a:ext cx="2799666" cy="2875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90" y="2104372"/>
            <a:ext cx="2881742" cy="28780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24477" y="5171546"/>
            <a:ext cx="626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Earth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7" name="Right Arrow 6">
              <a:hlinkClick r:id="rId4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076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Cube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cube!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03" y="2179530"/>
            <a:ext cx="2905255" cy="334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8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Cube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77" y="2121413"/>
            <a:ext cx="2455521" cy="2548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98" y="2229634"/>
            <a:ext cx="2524826" cy="2602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58564" y="5171546"/>
            <a:ext cx="48442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dice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4476" y="5171546"/>
            <a:ext cx="90179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presents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10" name="Right Arrow 9">
              <a:hlinkClick r:id="rId4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706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Pyramid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pyramid!</a:t>
            </a:r>
          </a:p>
        </p:txBody>
      </p:sp>
      <p:pic>
        <p:nvPicPr>
          <p:cNvPr id="6" name="Picture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177" y="1790945"/>
            <a:ext cx="3866009" cy="40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6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Pyramid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73" y="2118992"/>
            <a:ext cx="5773001" cy="23321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05091" y="4958422"/>
            <a:ext cx="2022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Egyptian pyramids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9" name="Right Arrow 8">
              <a:hlinkClick r:id="rId3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3553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Cuboid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cuboid!</a:t>
            </a:r>
          </a:p>
        </p:txBody>
      </p:sp>
      <p:pic>
        <p:nvPicPr>
          <p:cNvPr id="2" name="Picture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09" y="2361842"/>
            <a:ext cx="5615274" cy="283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9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Cuboid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42" y="1347941"/>
            <a:ext cx="2674964" cy="3601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50" y="2525388"/>
            <a:ext cx="2869636" cy="24237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58564" y="5171546"/>
            <a:ext cx="7098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cereal</a:t>
            </a:r>
          </a:p>
        </p:txBody>
      </p:sp>
      <p:sp>
        <p:nvSpPr>
          <p:cNvPr id="8" name="Rectangle 7"/>
          <p:cNvSpPr/>
          <p:nvPr/>
        </p:nvSpPr>
        <p:spPr>
          <a:xfrm>
            <a:off x="5373666" y="5171546"/>
            <a:ext cx="14905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loaf of bread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10" name="Right Arrow 9">
              <a:hlinkClick r:id="rId4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518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Cylinder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cylinder!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43" y="2119790"/>
            <a:ext cx="2391841" cy="360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6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Cylinder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19" y="2004164"/>
            <a:ext cx="1871207" cy="3150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46" y="2642992"/>
            <a:ext cx="3999127" cy="21204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29008" y="5208847"/>
            <a:ext cx="9394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tin can</a:t>
            </a:r>
          </a:p>
        </p:txBody>
      </p:sp>
      <p:sp>
        <p:nvSpPr>
          <p:cNvPr id="8" name="Rectangle 7"/>
          <p:cNvSpPr/>
          <p:nvPr/>
        </p:nvSpPr>
        <p:spPr>
          <a:xfrm>
            <a:off x="5636713" y="5220819"/>
            <a:ext cx="14905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toilet roll tube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77830" y="5774498"/>
            <a:ext cx="1152395" cy="501042"/>
            <a:chOff x="7377830" y="5749446"/>
            <a:chExt cx="1152395" cy="501042"/>
          </a:xfrm>
        </p:grpSpPr>
        <p:sp>
          <p:nvSpPr>
            <p:cNvPr id="10" name="Right Arrow 9">
              <a:hlinkClick r:id="rId4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0047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cone!</a:t>
            </a:r>
          </a:p>
        </p:txBody>
      </p:sp>
      <p:pic>
        <p:nvPicPr>
          <p:cNvPr id="2" name="Picture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68"/>
          <a:stretch/>
        </p:blipFill>
        <p:spPr>
          <a:xfrm>
            <a:off x="3130793" y="1652445"/>
            <a:ext cx="2872884" cy="464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8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Cone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80" y="1565752"/>
            <a:ext cx="3012451" cy="3538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53" y="1359072"/>
            <a:ext cx="1813668" cy="39519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91014" y="5359317"/>
            <a:ext cx="12150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traffic cone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5527288" y="5347346"/>
            <a:ext cx="14905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ice cream cone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10" name="Right Arrow 9"/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4394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Triangular prism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Click the Triangular prism!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405" y="2025909"/>
            <a:ext cx="4037556" cy="34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20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Triangular prism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4070282" y="5286593"/>
            <a:ext cx="5094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tent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40" y="1593695"/>
            <a:ext cx="5586608" cy="361140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377830" y="5749446"/>
            <a:ext cx="1152395" cy="501042"/>
            <a:chOff x="7377830" y="5749446"/>
            <a:chExt cx="1152395" cy="501042"/>
          </a:xfrm>
        </p:grpSpPr>
        <p:sp>
          <p:nvSpPr>
            <p:cNvPr id="8" name="Right Arrow 7">
              <a:hlinkClick r:id="rId3" action="ppaction://hlinksldjump"/>
            </p:cNvPr>
            <p:cNvSpPr/>
            <p:nvPr/>
          </p:nvSpPr>
          <p:spPr>
            <a:xfrm>
              <a:off x="7377830" y="5749446"/>
              <a:ext cx="1152395" cy="501042"/>
            </a:xfrm>
            <a:prstGeom prst="rightArrow">
              <a:avLst/>
            </a:prstGeom>
            <a:solidFill>
              <a:srgbClr val="3EA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640917" y="5861467"/>
              <a:ext cx="626220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GB" dirty="0"/>
                <a:t>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4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095C21738AB047828DC2309637AE72" ma:contentTypeVersion="11" ma:contentTypeDescription="Create a new document." ma:contentTypeScope="" ma:versionID="5f6479e965e8be61b6bf69b9aca2ae6d">
  <xsd:schema xmlns:xsd="http://www.w3.org/2001/XMLSchema" xmlns:xs="http://www.w3.org/2001/XMLSchema" xmlns:p="http://schemas.microsoft.com/office/2006/metadata/properties" xmlns:ns2="387f9bd4-2025-4c06-9912-a607ba24e315" xmlns:ns3="a66a307d-186e-439c-8256-c5dd43d5cc1c" targetNamespace="http://schemas.microsoft.com/office/2006/metadata/properties" ma:root="true" ma:fieldsID="b948e40aabb6942e445840968f719200" ns2:_="" ns3:_="">
    <xsd:import namespace="387f9bd4-2025-4c06-9912-a607ba24e315"/>
    <xsd:import namespace="a66a307d-186e-439c-8256-c5dd43d5cc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f9bd4-2025-4c06-9912-a607ba24e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6a307d-186e-439c-8256-c5dd43d5cc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5D52C9-A4DE-41BD-9DA0-AB9B45C753DD}"/>
</file>

<file path=customXml/itemProps2.xml><?xml version="1.0" encoding="utf-8"?>
<ds:datastoreItem xmlns:ds="http://schemas.openxmlformats.org/officeDocument/2006/customXml" ds:itemID="{83159399-16E8-4818-A835-8FDFB52F60E2}"/>
</file>

<file path=customXml/itemProps3.xml><?xml version="1.0" encoding="utf-8"?>
<ds:datastoreItem xmlns:ds="http://schemas.openxmlformats.org/officeDocument/2006/customXml" ds:itemID="{972C12C2-CFB9-4AB1-93A8-0C7E54C1449E}"/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48</TotalTime>
  <Words>73</Words>
  <Application>Microsoft Macintosh PowerPoint</Application>
  <PresentationFormat>On-screen Show (4:3)</PresentationFormat>
  <Paragraphs>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Arial</vt:lpstr>
      <vt:lpstr>Twinkl</vt:lpstr>
      <vt:lpstr>Office Theme</vt:lpstr>
      <vt:lpstr>PowerPoint Presentation</vt:lpstr>
      <vt:lpstr>Sphere</vt:lpstr>
      <vt:lpstr>Sphere</vt:lpstr>
      <vt:lpstr>Cube</vt:lpstr>
      <vt:lpstr>Cube</vt:lpstr>
      <vt:lpstr>Pyramid</vt:lpstr>
      <vt:lpstr>Pyramid</vt:lpstr>
      <vt:lpstr>Cuboid</vt:lpstr>
      <vt:lpstr>Cuboid</vt:lpstr>
      <vt:lpstr>Cylinder</vt:lpstr>
      <vt:lpstr>Cylinder</vt:lpstr>
      <vt:lpstr>Cone</vt:lpstr>
      <vt:lpstr>Cone</vt:lpstr>
      <vt:lpstr>Triangular prism</vt:lpstr>
      <vt:lpstr>Triangular prism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Alice Hawkes</dc:creator>
  <cp:lastModifiedBy>Harshah Parmar (Avanti House Primary)</cp:lastModifiedBy>
  <cp:revision>6</cp:revision>
  <dcterms:created xsi:type="dcterms:W3CDTF">2020-04-02T07:56:49Z</dcterms:created>
  <dcterms:modified xsi:type="dcterms:W3CDTF">2020-07-03T16:27:17Z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0x0101001D095C21738AB047828DC2309637AE72</vt:lpwstr>
  </property>
</Properties>
</file>