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  <p:sldId id="416" r:id="rId165"/>
    <p:sldId id="417" r:id="rId166"/>
    <p:sldId id="418" r:id="rId167"/>
    <p:sldId id="419" r:id="rId168"/>
    <p:sldId id="420" r:id="rId169"/>
    <p:sldId id="421" r:id="rId170"/>
    <p:sldId id="422" r:id="rId171"/>
    <p:sldId id="423" r:id="rId172"/>
    <p:sldId id="424" r:id="rId173"/>
    <p:sldId id="425" r:id="rId174"/>
    <p:sldId id="426" r:id="rId175"/>
    <p:sldId id="427" r:id="rId176"/>
    <p:sldId id="428" r:id="rId177"/>
    <p:sldId id="429" r:id="rId178"/>
    <p:sldId id="430" r:id="rId179"/>
    <p:sldId id="431" r:id="rId180"/>
    <p:sldId id="432" r:id="rId181"/>
    <p:sldId id="433" r:id="rId182"/>
    <p:sldId id="434" r:id="rId183"/>
    <p:sldId id="435" r:id="rId184"/>
    <p:sldId id="436" r:id="rId185"/>
    <p:sldId id="437" r:id="rId186"/>
    <p:sldId id="438" r:id="rId187"/>
    <p:sldId id="439" r:id="rId188"/>
    <p:sldId id="440" r:id="rId189"/>
    <p:sldId id="441" r:id="rId190"/>
    <p:sldId id="442" r:id="rId191"/>
    <p:sldId id="443" r:id="rId192"/>
    <p:sldId id="444" r:id="rId193"/>
    <p:sldId id="445" r:id="rId194"/>
    <p:sldId id="448" r:id="rId195"/>
    <p:sldId id="447" r:id="rId196"/>
    <p:sldId id="446" r:id="rId197"/>
    <p:sldId id="456" r:id="rId198"/>
    <p:sldId id="455" r:id="rId199"/>
    <p:sldId id="454" r:id="rId200"/>
    <p:sldId id="453" r:id="rId201"/>
    <p:sldId id="452" r:id="rId202"/>
    <p:sldId id="451" r:id="rId203"/>
    <p:sldId id="458" r:id="rId204"/>
    <p:sldId id="457" r:id="rId205"/>
    <p:sldId id="450" r:id="rId206"/>
    <p:sldId id="449" r:id="rId207"/>
    <p:sldId id="461" r:id="rId208"/>
    <p:sldId id="460" r:id="rId209"/>
    <p:sldId id="459" r:id="rId210"/>
    <p:sldId id="470" r:id="rId211"/>
    <p:sldId id="469" r:id="rId212"/>
    <p:sldId id="468" r:id="rId213"/>
    <p:sldId id="467" r:id="rId214"/>
    <p:sldId id="466" r:id="rId215"/>
    <p:sldId id="465" r:id="rId216"/>
    <p:sldId id="464" r:id="rId217"/>
    <p:sldId id="463" r:id="rId218"/>
    <p:sldId id="462" r:id="rId219"/>
    <p:sldId id="484" r:id="rId220"/>
    <p:sldId id="483" r:id="rId221"/>
    <p:sldId id="482" r:id="rId222"/>
    <p:sldId id="492" r:id="rId223"/>
    <p:sldId id="491" r:id="rId224"/>
    <p:sldId id="490" r:id="rId225"/>
    <p:sldId id="489" r:id="rId226"/>
    <p:sldId id="488" r:id="rId227"/>
    <p:sldId id="487" r:id="rId228"/>
    <p:sldId id="486" r:id="rId229"/>
    <p:sldId id="481" r:id="rId230"/>
    <p:sldId id="485" r:id="rId231"/>
    <p:sldId id="480" r:id="rId232"/>
    <p:sldId id="479" r:id="rId233"/>
    <p:sldId id="478" r:id="rId234"/>
    <p:sldId id="477" r:id="rId235"/>
    <p:sldId id="476" r:id="rId236"/>
    <p:sldId id="475" r:id="rId237"/>
    <p:sldId id="502" r:id="rId238"/>
    <p:sldId id="501" r:id="rId239"/>
    <p:sldId id="500" r:id="rId240"/>
    <p:sldId id="499" r:id="rId241"/>
    <p:sldId id="498" r:id="rId242"/>
    <p:sldId id="497" r:id="rId243"/>
    <p:sldId id="496" r:id="rId244"/>
    <p:sldId id="495" r:id="rId245"/>
    <p:sldId id="494" r:id="rId246"/>
    <p:sldId id="493" r:id="rId247"/>
    <p:sldId id="474" r:id="rId248"/>
    <p:sldId id="545" r:id="rId249"/>
    <p:sldId id="473" r:id="rId250"/>
    <p:sldId id="564" r:id="rId251"/>
    <p:sldId id="543" r:id="rId252"/>
    <p:sldId id="542" r:id="rId253"/>
    <p:sldId id="541" r:id="rId254"/>
    <p:sldId id="540" r:id="rId255"/>
    <p:sldId id="539" r:id="rId256"/>
    <p:sldId id="538" r:id="rId257"/>
    <p:sldId id="537" r:id="rId258"/>
    <p:sldId id="536" r:id="rId259"/>
    <p:sldId id="535" r:id="rId260"/>
    <p:sldId id="534" r:id="rId261"/>
    <p:sldId id="563" r:id="rId262"/>
    <p:sldId id="532" r:id="rId263"/>
    <p:sldId id="531" r:id="rId264"/>
    <p:sldId id="530" r:id="rId265"/>
    <p:sldId id="529" r:id="rId266"/>
    <p:sldId id="528" r:id="rId267"/>
    <p:sldId id="527" r:id="rId268"/>
    <p:sldId id="526" r:id="rId269"/>
    <p:sldId id="525" r:id="rId270"/>
    <p:sldId id="524" r:id="rId271"/>
    <p:sldId id="523" r:id="rId272"/>
    <p:sldId id="522" r:id="rId273"/>
    <p:sldId id="521" r:id="rId274"/>
    <p:sldId id="520" r:id="rId275"/>
    <p:sldId id="519" r:id="rId276"/>
    <p:sldId id="518" r:id="rId277"/>
    <p:sldId id="517" r:id="rId278"/>
    <p:sldId id="516" r:id="rId279"/>
    <p:sldId id="515" r:id="rId280"/>
    <p:sldId id="514" r:id="rId281"/>
    <p:sldId id="513" r:id="rId282"/>
    <p:sldId id="512" r:id="rId283"/>
    <p:sldId id="511" r:id="rId284"/>
    <p:sldId id="510" r:id="rId285"/>
    <p:sldId id="509" r:id="rId286"/>
    <p:sldId id="508" r:id="rId287"/>
    <p:sldId id="507" r:id="rId288"/>
    <p:sldId id="506" r:id="rId289"/>
    <p:sldId id="504" r:id="rId290"/>
    <p:sldId id="505" r:id="rId291"/>
    <p:sldId id="503" r:id="rId292"/>
    <p:sldId id="562" r:id="rId293"/>
    <p:sldId id="561" r:id="rId294"/>
    <p:sldId id="560" r:id="rId295"/>
    <p:sldId id="559" r:id="rId296"/>
    <p:sldId id="558" r:id="rId297"/>
    <p:sldId id="557" r:id="rId298"/>
    <p:sldId id="556" r:id="rId299"/>
    <p:sldId id="555" r:id="rId300"/>
    <p:sldId id="554" r:id="rId301"/>
    <p:sldId id="553" r:id="rId302"/>
    <p:sldId id="552" r:id="rId303"/>
    <p:sldId id="551" r:id="rId304"/>
    <p:sldId id="550" r:id="rId305"/>
    <p:sldId id="549" r:id="rId306"/>
    <p:sldId id="548" r:id="rId307"/>
    <p:sldId id="547" r:id="rId308"/>
    <p:sldId id="546" r:id="rId309"/>
    <p:sldId id="623" r:id="rId310"/>
    <p:sldId id="622" r:id="rId311"/>
    <p:sldId id="621" r:id="rId312"/>
    <p:sldId id="620" r:id="rId313"/>
    <p:sldId id="619" r:id="rId314"/>
    <p:sldId id="618" r:id="rId315"/>
    <p:sldId id="617" r:id="rId316"/>
    <p:sldId id="616" r:id="rId317"/>
    <p:sldId id="615" r:id="rId318"/>
    <p:sldId id="614" r:id="rId319"/>
    <p:sldId id="613" r:id="rId320"/>
    <p:sldId id="612" r:id="rId321"/>
    <p:sldId id="611" r:id="rId322"/>
    <p:sldId id="610" r:id="rId323"/>
    <p:sldId id="609" r:id="rId324"/>
    <p:sldId id="608" r:id="rId325"/>
    <p:sldId id="607" r:id="rId326"/>
    <p:sldId id="606" r:id="rId327"/>
    <p:sldId id="605" r:id="rId328"/>
    <p:sldId id="604" r:id="rId329"/>
    <p:sldId id="603" r:id="rId330"/>
    <p:sldId id="602" r:id="rId331"/>
    <p:sldId id="601" r:id="rId332"/>
    <p:sldId id="600" r:id="rId333"/>
    <p:sldId id="599" r:id="rId334"/>
    <p:sldId id="598" r:id="rId335"/>
    <p:sldId id="597" r:id="rId336"/>
    <p:sldId id="596" r:id="rId337"/>
    <p:sldId id="595" r:id="rId338"/>
    <p:sldId id="594" r:id="rId339"/>
    <p:sldId id="593" r:id="rId340"/>
    <p:sldId id="592" r:id="rId341"/>
    <p:sldId id="591" r:id="rId342"/>
    <p:sldId id="590" r:id="rId343"/>
    <p:sldId id="589" r:id="rId344"/>
    <p:sldId id="588" r:id="rId345"/>
    <p:sldId id="587" r:id="rId346"/>
    <p:sldId id="586" r:id="rId347"/>
    <p:sldId id="585" r:id="rId348"/>
    <p:sldId id="584" r:id="rId349"/>
    <p:sldId id="583" r:id="rId350"/>
    <p:sldId id="582" r:id="rId351"/>
    <p:sldId id="581" r:id="rId352"/>
    <p:sldId id="580" r:id="rId353"/>
    <p:sldId id="579" r:id="rId354"/>
    <p:sldId id="578" r:id="rId355"/>
    <p:sldId id="577" r:id="rId356"/>
    <p:sldId id="576" r:id="rId357"/>
    <p:sldId id="575" r:id="rId358"/>
    <p:sldId id="574" r:id="rId359"/>
    <p:sldId id="573" r:id="rId360"/>
    <p:sldId id="572" r:id="rId361"/>
    <p:sldId id="571" r:id="rId362"/>
    <p:sldId id="570" r:id="rId363"/>
    <p:sldId id="569" r:id="rId364"/>
    <p:sldId id="568" r:id="rId365"/>
    <p:sldId id="567" r:id="rId366"/>
    <p:sldId id="566" r:id="rId367"/>
    <p:sldId id="565" r:id="rId368"/>
    <p:sldId id="660" r:id="rId369"/>
    <p:sldId id="659" r:id="rId370"/>
    <p:sldId id="658" r:id="rId371"/>
    <p:sldId id="657" r:id="rId372"/>
    <p:sldId id="656" r:id="rId373"/>
    <p:sldId id="655" r:id="rId374"/>
    <p:sldId id="654" r:id="rId375"/>
    <p:sldId id="653" r:id="rId376"/>
    <p:sldId id="652" r:id="rId377"/>
    <p:sldId id="651" r:id="rId378"/>
    <p:sldId id="650" r:id="rId379"/>
    <p:sldId id="649" r:id="rId380"/>
    <p:sldId id="648" r:id="rId381"/>
    <p:sldId id="647" r:id="rId382"/>
    <p:sldId id="646" r:id="rId383"/>
    <p:sldId id="645" r:id="rId384"/>
    <p:sldId id="644" r:id="rId385"/>
    <p:sldId id="643" r:id="rId386"/>
    <p:sldId id="642" r:id="rId387"/>
    <p:sldId id="641" r:id="rId388"/>
    <p:sldId id="640" r:id="rId389"/>
    <p:sldId id="639" r:id="rId390"/>
    <p:sldId id="638" r:id="rId391"/>
    <p:sldId id="637" r:id="rId392"/>
    <p:sldId id="636" r:id="rId393"/>
    <p:sldId id="635" r:id="rId394"/>
    <p:sldId id="634" r:id="rId395"/>
    <p:sldId id="633" r:id="rId396"/>
    <p:sldId id="632" r:id="rId397"/>
    <p:sldId id="631" r:id="rId398"/>
    <p:sldId id="630" r:id="rId399"/>
    <p:sldId id="629" r:id="rId400"/>
    <p:sldId id="628" r:id="rId401"/>
    <p:sldId id="627" r:id="rId402"/>
    <p:sldId id="626" r:id="rId403"/>
    <p:sldId id="625" r:id="rId404"/>
    <p:sldId id="624" r:id="rId405"/>
    <p:sldId id="664" r:id="rId406"/>
    <p:sldId id="663" r:id="rId407"/>
    <p:sldId id="662" r:id="rId408"/>
    <p:sldId id="661" r:id="rId40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537AB-1127-487B-25B4-8E79D52D6A26}" v="2" dt="2024-09-27T12:07:59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99" Type="http://schemas.openxmlformats.org/officeDocument/2006/relationships/slide" Target="slides/slide295.xml"/><Relationship Id="rId21" Type="http://schemas.openxmlformats.org/officeDocument/2006/relationships/slide" Target="slides/slide17.xml"/><Relationship Id="rId63" Type="http://schemas.openxmlformats.org/officeDocument/2006/relationships/slide" Target="slides/slide59.xml"/><Relationship Id="rId159" Type="http://schemas.openxmlformats.org/officeDocument/2006/relationships/slide" Target="slides/slide155.xml"/><Relationship Id="rId324" Type="http://schemas.openxmlformats.org/officeDocument/2006/relationships/slide" Target="slides/slide320.xml"/><Relationship Id="rId366" Type="http://schemas.openxmlformats.org/officeDocument/2006/relationships/slide" Target="slides/slide362.xml"/><Relationship Id="rId170" Type="http://schemas.openxmlformats.org/officeDocument/2006/relationships/slide" Target="slides/slide166.xml"/><Relationship Id="rId226" Type="http://schemas.openxmlformats.org/officeDocument/2006/relationships/slide" Target="slides/slide222.xml"/><Relationship Id="rId268" Type="http://schemas.openxmlformats.org/officeDocument/2006/relationships/slide" Target="slides/slide264.xml"/><Relationship Id="rId32" Type="http://schemas.openxmlformats.org/officeDocument/2006/relationships/slide" Target="slides/slide28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335" Type="http://schemas.openxmlformats.org/officeDocument/2006/relationships/slide" Target="slides/slide331.xml"/><Relationship Id="rId377" Type="http://schemas.openxmlformats.org/officeDocument/2006/relationships/slide" Target="slides/slide373.xml"/><Relationship Id="rId5" Type="http://schemas.openxmlformats.org/officeDocument/2006/relationships/slide" Target="slides/slide1.xml"/><Relationship Id="rId181" Type="http://schemas.openxmlformats.org/officeDocument/2006/relationships/slide" Target="slides/slide177.xml"/><Relationship Id="rId237" Type="http://schemas.openxmlformats.org/officeDocument/2006/relationships/slide" Target="slides/slide233.xml"/><Relationship Id="rId402" Type="http://schemas.openxmlformats.org/officeDocument/2006/relationships/slide" Target="slides/slide398.xml"/><Relationship Id="rId279" Type="http://schemas.openxmlformats.org/officeDocument/2006/relationships/slide" Target="slides/slide275.xml"/><Relationship Id="rId43" Type="http://schemas.openxmlformats.org/officeDocument/2006/relationships/slide" Target="slides/slide39.xml"/><Relationship Id="rId139" Type="http://schemas.openxmlformats.org/officeDocument/2006/relationships/slide" Target="slides/slide135.xml"/><Relationship Id="rId290" Type="http://schemas.openxmlformats.org/officeDocument/2006/relationships/slide" Target="slides/slide286.xml"/><Relationship Id="rId304" Type="http://schemas.openxmlformats.org/officeDocument/2006/relationships/slide" Target="slides/slide300.xml"/><Relationship Id="rId346" Type="http://schemas.openxmlformats.org/officeDocument/2006/relationships/slide" Target="slides/slide342.xml"/><Relationship Id="rId388" Type="http://schemas.openxmlformats.org/officeDocument/2006/relationships/slide" Target="slides/slide384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413" Type="http://schemas.openxmlformats.org/officeDocument/2006/relationships/tableStyles" Target="tableStyles.xml"/><Relationship Id="rId248" Type="http://schemas.openxmlformats.org/officeDocument/2006/relationships/slide" Target="slides/slide244.xml"/><Relationship Id="rId12" Type="http://schemas.openxmlformats.org/officeDocument/2006/relationships/slide" Target="slides/slide8.xml"/><Relationship Id="rId108" Type="http://schemas.openxmlformats.org/officeDocument/2006/relationships/slide" Target="slides/slide104.xml"/><Relationship Id="rId315" Type="http://schemas.openxmlformats.org/officeDocument/2006/relationships/slide" Target="slides/slide311.xml"/><Relationship Id="rId357" Type="http://schemas.openxmlformats.org/officeDocument/2006/relationships/slide" Target="slides/slide353.xml"/><Relationship Id="rId54" Type="http://schemas.openxmlformats.org/officeDocument/2006/relationships/slide" Target="slides/slide50.xml"/><Relationship Id="rId96" Type="http://schemas.openxmlformats.org/officeDocument/2006/relationships/slide" Target="slides/slide92.xml"/><Relationship Id="rId161" Type="http://schemas.openxmlformats.org/officeDocument/2006/relationships/slide" Target="slides/slide157.xml"/><Relationship Id="rId217" Type="http://schemas.openxmlformats.org/officeDocument/2006/relationships/slide" Target="slides/slide213.xml"/><Relationship Id="rId399" Type="http://schemas.openxmlformats.org/officeDocument/2006/relationships/slide" Target="slides/slide395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270" Type="http://schemas.openxmlformats.org/officeDocument/2006/relationships/slide" Target="slides/slide266.xml"/><Relationship Id="rId326" Type="http://schemas.openxmlformats.org/officeDocument/2006/relationships/slide" Target="slides/slide322.xml"/><Relationship Id="rId65" Type="http://schemas.openxmlformats.org/officeDocument/2006/relationships/slide" Target="slides/slide61.xml"/><Relationship Id="rId130" Type="http://schemas.openxmlformats.org/officeDocument/2006/relationships/slide" Target="slides/slide126.xml"/><Relationship Id="rId368" Type="http://schemas.openxmlformats.org/officeDocument/2006/relationships/slide" Target="slides/slide364.xml"/><Relationship Id="rId172" Type="http://schemas.openxmlformats.org/officeDocument/2006/relationships/slide" Target="slides/slide168.xml"/><Relationship Id="rId228" Type="http://schemas.openxmlformats.org/officeDocument/2006/relationships/slide" Target="slides/slide224.xml"/><Relationship Id="rId281" Type="http://schemas.openxmlformats.org/officeDocument/2006/relationships/slide" Target="slides/slide277.xml"/><Relationship Id="rId337" Type="http://schemas.openxmlformats.org/officeDocument/2006/relationships/slide" Target="slides/slide333.xml"/><Relationship Id="rId34" Type="http://schemas.openxmlformats.org/officeDocument/2006/relationships/slide" Target="slides/slide30.xml"/><Relationship Id="rId76" Type="http://schemas.openxmlformats.org/officeDocument/2006/relationships/slide" Target="slides/slide72.xml"/><Relationship Id="rId141" Type="http://schemas.openxmlformats.org/officeDocument/2006/relationships/slide" Target="slides/slide137.xml"/><Relationship Id="rId379" Type="http://schemas.openxmlformats.org/officeDocument/2006/relationships/slide" Target="slides/slide375.xml"/><Relationship Id="rId7" Type="http://schemas.openxmlformats.org/officeDocument/2006/relationships/slide" Target="slides/slide3.xml"/><Relationship Id="rId183" Type="http://schemas.openxmlformats.org/officeDocument/2006/relationships/slide" Target="slides/slide179.xml"/><Relationship Id="rId239" Type="http://schemas.openxmlformats.org/officeDocument/2006/relationships/slide" Target="slides/slide235.xml"/><Relationship Id="rId390" Type="http://schemas.openxmlformats.org/officeDocument/2006/relationships/slide" Target="slides/slide386.xml"/><Relationship Id="rId404" Type="http://schemas.openxmlformats.org/officeDocument/2006/relationships/slide" Target="slides/slide400.xml"/><Relationship Id="rId250" Type="http://schemas.openxmlformats.org/officeDocument/2006/relationships/slide" Target="slides/slide246.xml"/><Relationship Id="rId292" Type="http://schemas.openxmlformats.org/officeDocument/2006/relationships/slide" Target="slides/slide288.xml"/><Relationship Id="rId306" Type="http://schemas.openxmlformats.org/officeDocument/2006/relationships/slide" Target="slides/slide302.xml"/><Relationship Id="rId45" Type="http://schemas.openxmlformats.org/officeDocument/2006/relationships/slide" Target="slides/slide41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348" Type="http://schemas.openxmlformats.org/officeDocument/2006/relationships/slide" Target="slides/slide344.xml"/><Relationship Id="rId152" Type="http://schemas.openxmlformats.org/officeDocument/2006/relationships/slide" Target="slides/slide148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415" Type="http://schemas.microsoft.com/office/2015/10/relationships/revisionInfo" Target="revisionInfo.xml"/><Relationship Id="rId261" Type="http://schemas.openxmlformats.org/officeDocument/2006/relationships/slide" Target="slides/slide257.xml"/><Relationship Id="rId14" Type="http://schemas.openxmlformats.org/officeDocument/2006/relationships/slide" Target="slides/slide10.xml"/><Relationship Id="rId56" Type="http://schemas.openxmlformats.org/officeDocument/2006/relationships/slide" Target="slides/slide52.xml"/><Relationship Id="rId317" Type="http://schemas.openxmlformats.org/officeDocument/2006/relationships/slide" Target="slides/slide313.xml"/><Relationship Id="rId359" Type="http://schemas.openxmlformats.org/officeDocument/2006/relationships/slide" Target="slides/slide355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63" Type="http://schemas.openxmlformats.org/officeDocument/2006/relationships/slide" Target="slides/slide159.xml"/><Relationship Id="rId219" Type="http://schemas.openxmlformats.org/officeDocument/2006/relationships/slide" Target="slides/slide215.xml"/><Relationship Id="rId370" Type="http://schemas.openxmlformats.org/officeDocument/2006/relationships/slide" Target="slides/slide366.xml"/><Relationship Id="rId230" Type="http://schemas.openxmlformats.org/officeDocument/2006/relationships/slide" Target="slides/slide226.xml"/><Relationship Id="rId25" Type="http://schemas.openxmlformats.org/officeDocument/2006/relationships/slide" Target="slides/slide21.xml"/><Relationship Id="rId67" Type="http://schemas.openxmlformats.org/officeDocument/2006/relationships/slide" Target="slides/slide63.xml"/><Relationship Id="rId272" Type="http://schemas.openxmlformats.org/officeDocument/2006/relationships/slide" Target="slides/slide268.xml"/><Relationship Id="rId328" Type="http://schemas.openxmlformats.org/officeDocument/2006/relationships/slide" Target="slides/slide324.xml"/><Relationship Id="rId132" Type="http://schemas.openxmlformats.org/officeDocument/2006/relationships/slide" Target="slides/slide128.xml"/><Relationship Id="rId174" Type="http://schemas.openxmlformats.org/officeDocument/2006/relationships/slide" Target="slides/slide170.xml"/><Relationship Id="rId381" Type="http://schemas.openxmlformats.org/officeDocument/2006/relationships/slide" Target="slides/slide377.xml"/><Relationship Id="rId241" Type="http://schemas.openxmlformats.org/officeDocument/2006/relationships/slide" Target="slides/slide237.xml"/><Relationship Id="rId36" Type="http://schemas.openxmlformats.org/officeDocument/2006/relationships/slide" Target="slides/slide32.xml"/><Relationship Id="rId283" Type="http://schemas.openxmlformats.org/officeDocument/2006/relationships/slide" Target="slides/slide279.xml"/><Relationship Id="rId339" Type="http://schemas.openxmlformats.org/officeDocument/2006/relationships/slide" Target="slides/slide335.xml"/><Relationship Id="rId78" Type="http://schemas.openxmlformats.org/officeDocument/2006/relationships/slide" Target="slides/slide74.xml"/><Relationship Id="rId101" Type="http://schemas.openxmlformats.org/officeDocument/2006/relationships/slide" Target="slides/slide97.xml"/><Relationship Id="rId143" Type="http://schemas.openxmlformats.org/officeDocument/2006/relationships/slide" Target="slides/slide139.xml"/><Relationship Id="rId185" Type="http://schemas.openxmlformats.org/officeDocument/2006/relationships/slide" Target="slides/slide181.xml"/><Relationship Id="rId350" Type="http://schemas.openxmlformats.org/officeDocument/2006/relationships/slide" Target="slides/slide346.xml"/><Relationship Id="rId406" Type="http://schemas.openxmlformats.org/officeDocument/2006/relationships/slide" Target="slides/slide402.xml"/><Relationship Id="rId9" Type="http://schemas.openxmlformats.org/officeDocument/2006/relationships/slide" Target="slides/slide5.xml"/><Relationship Id="rId210" Type="http://schemas.openxmlformats.org/officeDocument/2006/relationships/slide" Target="slides/slide206.xml"/><Relationship Id="rId392" Type="http://schemas.openxmlformats.org/officeDocument/2006/relationships/slide" Target="slides/slide388.xml"/><Relationship Id="rId252" Type="http://schemas.openxmlformats.org/officeDocument/2006/relationships/slide" Target="slides/slide248.xml"/><Relationship Id="rId294" Type="http://schemas.openxmlformats.org/officeDocument/2006/relationships/slide" Target="slides/slide290.xml"/><Relationship Id="rId308" Type="http://schemas.openxmlformats.org/officeDocument/2006/relationships/slide" Target="slides/slide304.xml"/><Relationship Id="rId47" Type="http://schemas.openxmlformats.org/officeDocument/2006/relationships/slide" Target="slides/slide43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54" Type="http://schemas.openxmlformats.org/officeDocument/2006/relationships/slide" Target="slides/slide150.xml"/><Relationship Id="rId361" Type="http://schemas.openxmlformats.org/officeDocument/2006/relationships/slide" Target="slides/slide357.xml"/><Relationship Id="rId196" Type="http://schemas.openxmlformats.org/officeDocument/2006/relationships/slide" Target="slides/slide192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63" Type="http://schemas.openxmlformats.org/officeDocument/2006/relationships/slide" Target="slides/slide259.xml"/><Relationship Id="rId319" Type="http://schemas.openxmlformats.org/officeDocument/2006/relationships/slide" Target="slides/slide315.xml"/><Relationship Id="rId58" Type="http://schemas.openxmlformats.org/officeDocument/2006/relationships/slide" Target="slides/slide54.xml"/><Relationship Id="rId123" Type="http://schemas.openxmlformats.org/officeDocument/2006/relationships/slide" Target="slides/slide119.xml"/><Relationship Id="rId330" Type="http://schemas.openxmlformats.org/officeDocument/2006/relationships/slide" Target="slides/slide326.xml"/><Relationship Id="rId165" Type="http://schemas.openxmlformats.org/officeDocument/2006/relationships/slide" Target="slides/slide161.xml"/><Relationship Id="rId372" Type="http://schemas.openxmlformats.org/officeDocument/2006/relationships/slide" Target="slides/slide368.xml"/><Relationship Id="rId232" Type="http://schemas.openxmlformats.org/officeDocument/2006/relationships/slide" Target="slides/slide228.xml"/><Relationship Id="rId274" Type="http://schemas.openxmlformats.org/officeDocument/2006/relationships/slide" Target="slides/slide270.xml"/><Relationship Id="rId27" Type="http://schemas.openxmlformats.org/officeDocument/2006/relationships/slide" Target="slides/slide23.xml"/><Relationship Id="rId69" Type="http://schemas.openxmlformats.org/officeDocument/2006/relationships/slide" Target="slides/slide65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341" Type="http://schemas.openxmlformats.org/officeDocument/2006/relationships/slide" Target="slides/slide337.xml"/><Relationship Id="rId362" Type="http://schemas.openxmlformats.org/officeDocument/2006/relationships/slide" Target="slides/slide358.xml"/><Relationship Id="rId383" Type="http://schemas.openxmlformats.org/officeDocument/2006/relationships/slide" Target="slides/slide379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slide" Target="slides/slide260.xml"/><Relationship Id="rId285" Type="http://schemas.openxmlformats.org/officeDocument/2006/relationships/slide" Target="slides/slide28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310" Type="http://schemas.openxmlformats.org/officeDocument/2006/relationships/slide" Target="slides/slide306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331" Type="http://schemas.openxmlformats.org/officeDocument/2006/relationships/slide" Target="slides/slide327.xml"/><Relationship Id="rId352" Type="http://schemas.openxmlformats.org/officeDocument/2006/relationships/slide" Target="slides/slide348.xml"/><Relationship Id="rId373" Type="http://schemas.openxmlformats.org/officeDocument/2006/relationships/slide" Target="slides/slide369.xml"/><Relationship Id="rId394" Type="http://schemas.openxmlformats.org/officeDocument/2006/relationships/slide" Target="slides/slide390.xml"/><Relationship Id="rId408" Type="http://schemas.openxmlformats.org/officeDocument/2006/relationships/slide" Target="slides/slide404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275" Type="http://schemas.openxmlformats.org/officeDocument/2006/relationships/slide" Target="slides/slide271.xml"/><Relationship Id="rId296" Type="http://schemas.openxmlformats.org/officeDocument/2006/relationships/slide" Target="slides/slide292.xml"/><Relationship Id="rId300" Type="http://schemas.openxmlformats.org/officeDocument/2006/relationships/slide" Target="slides/slide296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321" Type="http://schemas.openxmlformats.org/officeDocument/2006/relationships/slide" Target="slides/slide317.xml"/><Relationship Id="rId342" Type="http://schemas.openxmlformats.org/officeDocument/2006/relationships/slide" Target="slides/slide338.xml"/><Relationship Id="rId363" Type="http://schemas.openxmlformats.org/officeDocument/2006/relationships/slide" Target="slides/slide359.xml"/><Relationship Id="rId384" Type="http://schemas.openxmlformats.org/officeDocument/2006/relationships/slide" Target="slides/slide380.xml"/><Relationship Id="rId202" Type="http://schemas.openxmlformats.org/officeDocument/2006/relationships/slide" Target="slides/slide198.xml"/><Relationship Id="rId223" Type="http://schemas.openxmlformats.org/officeDocument/2006/relationships/slide" Target="slides/slide219.xml"/><Relationship Id="rId244" Type="http://schemas.openxmlformats.org/officeDocument/2006/relationships/slide" Target="slides/slide240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265" Type="http://schemas.openxmlformats.org/officeDocument/2006/relationships/slide" Target="slides/slide261.xml"/><Relationship Id="rId286" Type="http://schemas.openxmlformats.org/officeDocument/2006/relationships/slide" Target="slides/slide282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311" Type="http://schemas.openxmlformats.org/officeDocument/2006/relationships/slide" Target="slides/slide307.xml"/><Relationship Id="rId332" Type="http://schemas.openxmlformats.org/officeDocument/2006/relationships/slide" Target="slides/slide328.xml"/><Relationship Id="rId353" Type="http://schemas.openxmlformats.org/officeDocument/2006/relationships/slide" Target="slides/slide349.xml"/><Relationship Id="rId374" Type="http://schemas.openxmlformats.org/officeDocument/2006/relationships/slide" Target="slides/slide370.xml"/><Relationship Id="rId395" Type="http://schemas.openxmlformats.org/officeDocument/2006/relationships/slide" Target="slides/slide391.xml"/><Relationship Id="rId409" Type="http://schemas.openxmlformats.org/officeDocument/2006/relationships/slide" Target="slides/slide405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34" Type="http://schemas.openxmlformats.org/officeDocument/2006/relationships/slide" Target="slides/slide230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55" Type="http://schemas.openxmlformats.org/officeDocument/2006/relationships/slide" Target="slides/slide251.xml"/><Relationship Id="rId276" Type="http://schemas.openxmlformats.org/officeDocument/2006/relationships/slide" Target="slides/slide272.xml"/><Relationship Id="rId297" Type="http://schemas.openxmlformats.org/officeDocument/2006/relationships/slide" Target="slides/slide293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301" Type="http://schemas.openxmlformats.org/officeDocument/2006/relationships/slide" Target="slides/slide297.xml"/><Relationship Id="rId322" Type="http://schemas.openxmlformats.org/officeDocument/2006/relationships/slide" Target="slides/slide318.xml"/><Relationship Id="rId343" Type="http://schemas.openxmlformats.org/officeDocument/2006/relationships/slide" Target="slides/slide339.xml"/><Relationship Id="rId364" Type="http://schemas.openxmlformats.org/officeDocument/2006/relationships/slide" Target="slides/slide360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385" Type="http://schemas.openxmlformats.org/officeDocument/2006/relationships/slide" Target="slides/slide381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5" Type="http://schemas.openxmlformats.org/officeDocument/2006/relationships/slide" Target="slides/slide241.xml"/><Relationship Id="rId266" Type="http://schemas.openxmlformats.org/officeDocument/2006/relationships/slide" Target="slides/slide262.xml"/><Relationship Id="rId287" Type="http://schemas.openxmlformats.org/officeDocument/2006/relationships/slide" Target="slides/slide283.xml"/><Relationship Id="rId410" Type="http://schemas.openxmlformats.org/officeDocument/2006/relationships/presProps" Target="presProps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312" Type="http://schemas.openxmlformats.org/officeDocument/2006/relationships/slide" Target="slides/slide308.xml"/><Relationship Id="rId333" Type="http://schemas.openxmlformats.org/officeDocument/2006/relationships/slide" Target="slides/slide329.xml"/><Relationship Id="rId354" Type="http://schemas.openxmlformats.org/officeDocument/2006/relationships/slide" Target="slides/slide350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189" Type="http://schemas.openxmlformats.org/officeDocument/2006/relationships/slide" Target="slides/slide185.xml"/><Relationship Id="rId375" Type="http://schemas.openxmlformats.org/officeDocument/2006/relationships/slide" Target="slides/slide371.xml"/><Relationship Id="rId396" Type="http://schemas.openxmlformats.org/officeDocument/2006/relationships/slide" Target="slides/slide392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5" Type="http://schemas.openxmlformats.org/officeDocument/2006/relationships/slide" Target="slides/slide231.xml"/><Relationship Id="rId256" Type="http://schemas.openxmlformats.org/officeDocument/2006/relationships/slide" Target="slides/slide252.xml"/><Relationship Id="rId277" Type="http://schemas.openxmlformats.org/officeDocument/2006/relationships/slide" Target="slides/slide273.xml"/><Relationship Id="rId298" Type="http://schemas.openxmlformats.org/officeDocument/2006/relationships/slide" Target="slides/slide294.xml"/><Relationship Id="rId400" Type="http://schemas.openxmlformats.org/officeDocument/2006/relationships/slide" Target="slides/slide396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302" Type="http://schemas.openxmlformats.org/officeDocument/2006/relationships/slide" Target="slides/slide298.xml"/><Relationship Id="rId323" Type="http://schemas.openxmlformats.org/officeDocument/2006/relationships/slide" Target="slides/slide319.xml"/><Relationship Id="rId344" Type="http://schemas.openxmlformats.org/officeDocument/2006/relationships/slide" Target="slides/slide340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179" Type="http://schemas.openxmlformats.org/officeDocument/2006/relationships/slide" Target="slides/slide175.xml"/><Relationship Id="rId365" Type="http://schemas.openxmlformats.org/officeDocument/2006/relationships/slide" Target="slides/slide361.xml"/><Relationship Id="rId386" Type="http://schemas.openxmlformats.org/officeDocument/2006/relationships/slide" Target="slides/slide382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5" Type="http://schemas.openxmlformats.org/officeDocument/2006/relationships/slide" Target="slides/slide221.xml"/><Relationship Id="rId246" Type="http://schemas.openxmlformats.org/officeDocument/2006/relationships/slide" Target="slides/slide242.xml"/><Relationship Id="rId267" Type="http://schemas.openxmlformats.org/officeDocument/2006/relationships/slide" Target="slides/slide263.xml"/><Relationship Id="rId288" Type="http://schemas.openxmlformats.org/officeDocument/2006/relationships/slide" Target="slides/slide284.xml"/><Relationship Id="rId411" Type="http://schemas.openxmlformats.org/officeDocument/2006/relationships/viewProps" Target="viewProps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313" Type="http://schemas.openxmlformats.org/officeDocument/2006/relationships/slide" Target="slides/slide309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94" Type="http://schemas.openxmlformats.org/officeDocument/2006/relationships/slide" Target="slides/slide90.xml"/><Relationship Id="rId148" Type="http://schemas.openxmlformats.org/officeDocument/2006/relationships/slide" Target="slides/slide144.xml"/><Relationship Id="rId169" Type="http://schemas.openxmlformats.org/officeDocument/2006/relationships/slide" Target="slides/slide165.xml"/><Relationship Id="rId334" Type="http://schemas.openxmlformats.org/officeDocument/2006/relationships/slide" Target="slides/slide330.xml"/><Relationship Id="rId355" Type="http://schemas.openxmlformats.org/officeDocument/2006/relationships/slide" Target="slides/slide351.xml"/><Relationship Id="rId376" Type="http://schemas.openxmlformats.org/officeDocument/2006/relationships/slide" Target="slides/slide372.xml"/><Relationship Id="rId397" Type="http://schemas.openxmlformats.org/officeDocument/2006/relationships/slide" Target="slides/slide393.xml"/><Relationship Id="rId4" Type="http://schemas.openxmlformats.org/officeDocument/2006/relationships/slideMaster" Target="slideMasters/slideMaster1.xml"/><Relationship Id="rId180" Type="http://schemas.openxmlformats.org/officeDocument/2006/relationships/slide" Target="slides/slide17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278" Type="http://schemas.openxmlformats.org/officeDocument/2006/relationships/slide" Target="slides/slide274.xml"/><Relationship Id="rId401" Type="http://schemas.openxmlformats.org/officeDocument/2006/relationships/slide" Target="slides/slide397.xml"/><Relationship Id="rId303" Type="http://schemas.openxmlformats.org/officeDocument/2006/relationships/slide" Target="slides/slide299.xml"/><Relationship Id="rId42" Type="http://schemas.openxmlformats.org/officeDocument/2006/relationships/slide" Target="slides/slide38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345" Type="http://schemas.openxmlformats.org/officeDocument/2006/relationships/slide" Target="slides/slide341.xml"/><Relationship Id="rId387" Type="http://schemas.openxmlformats.org/officeDocument/2006/relationships/slide" Target="slides/slide383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47" Type="http://schemas.openxmlformats.org/officeDocument/2006/relationships/slide" Target="slides/slide243.xml"/><Relationship Id="rId412" Type="http://schemas.openxmlformats.org/officeDocument/2006/relationships/theme" Target="theme/theme1.xml"/><Relationship Id="rId107" Type="http://schemas.openxmlformats.org/officeDocument/2006/relationships/slide" Target="slides/slide103.xml"/><Relationship Id="rId289" Type="http://schemas.openxmlformats.org/officeDocument/2006/relationships/slide" Target="slides/slide285.xml"/><Relationship Id="rId11" Type="http://schemas.openxmlformats.org/officeDocument/2006/relationships/slide" Target="slides/slide7.xml"/><Relationship Id="rId53" Type="http://schemas.openxmlformats.org/officeDocument/2006/relationships/slide" Target="slides/slide49.xml"/><Relationship Id="rId149" Type="http://schemas.openxmlformats.org/officeDocument/2006/relationships/slide" Target="slides/slide145.xml"/><Relationship Id="rId314" Type="http://schemas.openxmlformats.org/officeDocument/2006/relationships/slide" Target="slides/slide310.xml"/><Relationship Id="rId356" Type="http://schemas.openxmlformats.org/officeDocument/2006/relationships/slide" Target="slides/slide352.xml"/><Relationship Id="rId398" Type="http://schemas.openxmlformats.org/officeDocument/2006/relationships/slide" Target="slides/slide394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16" Type="http://schemas.openxmlformats.org/officeDocument/2006/relationships/slide" Target="slides/slide212.xml"/><Relationship Id="rId258" Type="http://schemas.openxmlformats.org/officeDocument/2006/relationships/slide" Target="slides/slide254.xml"/><Relationship Id="rId22" Type="http://schemas.openxmlformats.org/officeDocument/2006/relationships/slide" Target="slides/slide18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325" Type="http://schemas.openxmlformats.org/officeDocument/2006/relationships/slide" Target="slides/slide321.xml"/><Relationship Id="rId367" Type="http://schemas.openxmlformats.org/officeDocument/2006/relationships/slide" Target="slides/slide363.xml"/><Relationship Id="rId171" Type="http://schemas.openxmlformats.org/officeDocument/2006/relationships/slide" Target="slides/slide167.xml"/><Relationship Id="rId227" Type="http://schemas.openxmlformats.org/officeDocument/2006/relationships/slide" Target="slides/slide223.xml"/><Relationship Id="rId269" Type="http://schemas.openxmlformats.org/officeDocument/2006/relationships/slide" Target="slides/slide265.xml"/><Relationship Id="rId33" Type="http://schemas.openxmlformats.org/officeDocument/2006/relationships/slide" Target="slides/slide29.xml"/><Relationship Id="rId129" Type="http://schemas.openxmlformats.org/officeDocument/2006/relationships/slide" Target="slides/slide125.xml"/><Relationship Id="rId280" Type="http://schemas.openxmlformats.org/officeDocument/2006/relationships/slide" Target="slides/slide276.xml"/><Relationship Id="rId336" Type="http://schemas.openxmlformats.org/officeDocument/2006/relationships/slide" Target="slides/slide332.xml"/><Relationship Id="rId75" Type="http://schemas.openxmlformats.org/officeDocument/2006/relationships/slide" Target="slides/slide71.xml"/><Relationship Id="rId140" Type="http://schemas.openxmlformats.org/officeDocument/2006/relationships/slide" Target="slides/slide136.xml"/><Relationship Id="rId182" Type="http://schemas.openxmlformats.org/officeDocument/2006/relationships/slide" Target="slides/slide178.xml"/><Relationship Id="rId378" Type="http://schemas.openxmlformats.org/officeDocument/2006/relationships/slide" Target="slides/slide374.xml"/><Relationship Id="rId403" Type="http://schemas.openxmlformats.org/officeDocument/2006/relationships/slide" Target="slides/slide399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91" Type="http://schemas.openxmlformats.org/officeDocument/2006/relationships/slide" Target="slides/slide287.xml"/><Relationship Id="rId305" Type="http://schemas.openxmlformats.org/officeDocument/2006/relationships/slide" Target="slides/slide301.xml"/><Relationship Id="rId347" Type="http://schemas.openxmlformats.org/officeDocument/2006/relationships/slide" Target="slides/slide343.xml"/><Relationship Id="rId44" Type="http://schemas.openxmlformats.org/officeDocument/2006/relationships/slide" Target="slides/slide40.xml"/><Relationship Id="rId86" Type="http://schemas.openxmlformats.org/officeDocument/2006/relationships/slide" Target="slides/slide82.xml"/><Relationship Id="rId151" Type="http://schemas.openxmlformats.org/officeDocument/2006/relationships/slide" Target="slides/slide147.xml"/><Relationship Id="rId389" Type="http://schemas.openxmlformats.org/officeDocument/2006/relationships/slide" Target="slides/slide385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249" Type="http://schemas.openxmlformats.org/officeDocument/2006/relationships/slide" Target="slides/slide245.xml"/><Relationship Id="rId414" Type="http://schemas.microsoft.com/office/2016/11/relationships/changesInfo" Target="changesInfos/changesInfo1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316" Type="http://schemas.openxmlformats.org/officeDocument/2006/relationships/slide" Target="slides/slide312.xml"/><Relationship Id="rId55" Type="http://schemas.openxmlformats.org/officeDocument/2006/relationships/slide" Target="slides/slide51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358" Type="http://schemas.openxmlformats.org/officeDocument/2006/relationships/slide" Target="slides/slide354.xml"/><Relationship Id="rId162" Type="http://schemas.openxmlformats.org/officeDocument/2006/relationships/slide" Target="slides/slide158.xml"/><Relationship Id="rId218" Type="http://schemas.openxmlformats.org/officeDocument/2006/relationships/slide" Target="slides/slide214.xml"/><Relationship Id="rId271" Type="http://schemas.openxmlformats.org/officeDocument/2006/relationships/slide" Target="slides/slide267.xml"/><Relationship Id="rId24" Type="http://schemas.openxmlformats.org/officeDocument/2006/relationships/slide" Target="slides/slide20.xml"/><Relationship Id="rId66" Type="http://schemas.openxmlformats.org/officeDocument/2006/relationships/slide" Target="slides/slide62.xml"/><Relationship Id="rId131" Type="http://schemas.openxmlformats.org/officeDocument/2006/relationships/slide" Target="slides/slide127.xml"/><Relationship Id="rId327" Type="http://schemas.openxmlformats.org/officeDocument/2006/relationships/slide" Target="slides/slide323.xml"/><Relationship Id="rId369" Type="http://schemas.openxmlformats.org/officeDocument/2006/relationships/slide" Target="slides/slide365.xml"/><Relationship Id="rId173" Type="http://schemas.openxmlformats.org/officeDocument/2006/relationships/slide" Target="slides/slide169.xml"/><Relationship Id="rId229" Type="http://schemas.openxmlformats.org/officeDocument/2006/relationships/slide" Target="slides/slide225.xml"/><Relationship Id="rId380" Type="http://schemas.openxmlformats.org/officeDocument/2006/relationships/slide" Target="slides/slide376.xml"/><Relationship Id="rId240" Type="http://schemas.openxmlformats.org/officeDocument/2006/relationships/slide" Target="slides/slide236.xml"/><Relationship Id="rId35" Type="http://schemas.openxmlformats.org/officeDocument/2006/relationships/slide" Target="slides/slide31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282" Type="http://schemas.openxmlformats.org/officeDocument/2006/relationships/slide" Target="slides/slide278.xml"/><Relationship Id="rId338" Type="http://schemas.openxmlformats.org/officeDocument/2006/relationships/slide" Target="slides/slide334.xml"/><Relationship Id="rId8" Type="http://schemas.openxmlformats.org/officeDocument/2006/relationships/slide" Target="slides/slide4.xml"/><Relationship Id="rId142" Type="http://schemas.openxmlformats.org/officeDocument/2006/relationships/slide" Target="slides/slide138.xml"/><Relationship Id="rId184" Type="http://schemas.openxmlformats.org/officeDocument/2006/relationships/slide" Target="slides/slide180.xml"/><Relationship Id="rId391" Type="http://schemas.openxmlformats.org/officeDocument/2006/relationships/slide" Target="slides/slide387.xml"/><Relationship Id="rId405" Type="http://schemas.openxmlformats.org/officeDocument/2006/relationships/slide" Target="slides/slide401.xml"/><Relationship Id="rId251" Type="http://schemas.openxmlformats.org/officeDocument/2006/relationships/slide" Target="slides/slide247.xml"/><Relationship Id="rId46" Type="http://schemas.openxmlformats.org/officeDocument/2006/relationships/slide" Target="slides/slide42.xml"/><Relationship Id="rId293" Type="http://schemas.openxmlformats.org/officeDocument/2006/relationships/slide" Target="slides/slide289.xml"/><Relationship Id="rId307" Type="http://schemas.openxmlformats.org/officeDocument/2006/relationships/slide" Target="slides/slide303.xml"/><Relationship Id="rId349" Type="http://schemas.openxmlformats.org/officeDocument/2006/relationships/slide" Target="slides/slide345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3" Type="http://schemas.openxmlformats.org/officeDocument/2006/relationships/slide" Target="slides/slide149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360" Type="http://schemas.openxmlformats.org/officeDocument/2006/relationships/slide" Target="slides/slide356.xml"/><Relationship Id="rId220" Type="http://schemas.openxmlformats.org/officeDocument/2006/relationships/slide" Target="slides/slide216.xml"/><Relationship Id="rId15" Type="http://schemas.openxmlformats.org/officeDocument/2006/relationships/slide" Target="slides/slide11.xml"/><Relationship Id="rId57" Type="http://schemas.openxmlformats.org/officeDocument/2006/relationships/slide" Target="slides/slide53.xml"/><Relationship Id="rId262" Type="http://schemas.openxmlformats.org/officeDocument/2006/relationships/slide" Target="slides/slide258.xml"/><Relationship Id="rId318" Type="http://schemas.openxmlformats.org/officeDocument/2006/relationships/slide" Target="slides/slide314.xml"/><Relationship Id="rId99" Type="http://schemas.openxmlformats.org/officeDocument/2006/relationships/slide" Target="slides/slide95.xml"/><Relationship Id="rId122" Type="http://schemas.openxmlformats.org/officeDocument/2006/relationships/slide" Target="slides/slide118.xml"/><Relationship Id="rId164" Type="http://schemas.openxmlformats.org/officeDocument/2006/relationships/slide" Target="slides/slide160.xml"/><Relationship Id="rId371" Type="http://schemas.openxmlformats.org/officeDocument/2006/relationships/slide" Target="slides/slide367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73" Type="http://schemas.openxmlformats.org/officeDocument/2006/relationships/slide" Target="slides/slide269.xml"/><Relationship Id="rId329" Type="http://schemas.openxmlformats.org/officeDocument/2006/relationships/slide" Target="slides/slide325.xml"/><Relationship Id="rId68" Type="http://schemas.openxmlformats.org/officeDocument/2006/relationships/slide" Target="slides/slide64.xml"/><Relationship Id="rId133" Type="http://schemas.openxmlformats.org/officeDocument/2006/relationships/slide" Target="slides/slide129.xml"/><Relationship Id="rId175" Type="http://schemas.openxmlformats.org/officeDocument/2006/relationships/slide" Target="slides/slide171.xml"/><Relationship Id="rId340" Type="http://schemas.openxmlformats.org/officeDocument/2006/relationships/slide" Target="slides/slide336.xml"/><Relationship Id="rId200" Type="http://schemas.openxmlformats.org/officeDocument/2006/relationships/slide" Target="slides/slide196.xml"/><Relationship Id="rId382" Type="http://schemas.openxmlformats.org/officeDocument/2006/relationships/slide" Target="slides/slide378.xml"/><Relationship Id="rId242" Type="http://schemas.openxmlformats.org/officeDocument/2006/relationships/slide" Target="slides/slide238.xml"/><Relationship Id="rId284" Type="http://schemas.openxmlformats.org/officeDocument/2006/relationships/slide" Target="slides/slide280.xml"/><Relationship Id="rId37" Type="http://schemas.openxmlformats.org/officeDocument/2006/relationships/slide" Target="slides/slide33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86" Type="http://schemas.openxmlformats.org/officeDocument/2006/relationships/slide" Target="slides/slide182.xml"/><Relationship Id="rId351" Type="http://schemas.openxmlformats.org/officeDocument/2006/relationships/slide" Target="slides/slide347.xml"/><Relationship Id="rId393" Type="http://schemas.openxmlformats.org/officeDocument/2006/relationships/slide" Target="slides/slide389.xml"/><Relationship Id="rId407" Type="http://schemas.openxmlformats.org/officeDocument/2006/relationships/slide" Target="slides/slide403.xml"/><Relationship Id="rId211" Type="http://schemas.openxmlformats.org/officeDocument/2006/relationships/slide" Target="slides/slide207.xml"/><Relationship Id="rId253" Type="http://schemas.openxmlformats.org/officeDocument/2006/relationships/slide" Target="slides/slide249.xml"/><Relationship Id="rId295" Type="http://schemas.openxmlformats.org/officeDocument/2006/relationships/slide" Target="slides/slide291.xml"/><Relationship Id="rId309" Type="http://schemas.openxmlformats.org/officeDocument/2006/relationships/slide" Target="slides/slide305.xml"/><Relationship Id="rId48" Type="http://schemas.openxmlformats.org/officeDocument/2006/relationships/slide" Target="slides/slide44.xml"/><Relationship Id="rId113" Type="http://schemas.openxmlformats.org/officeDocument/2006/relationships/slide" Target="slides/slide109.xml"/><Relationship Id="rId320" Type="http://schemas.openxmlformats.org/officeDocument/2006/relationships/slide" Target="slides/slide3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visha Ganatra (Avanti Fields)" userId="S::bhavisha.ganatra@avanti.org.uk::34ccc699-c509-4300-b0bb-003050321fac" providerId="AD" clId="Web-{A7603509-1FD9-4B52-AA68-B8829E422C8D}"/>
    <pc:docChg chg="addSld modSld">
      <pc:chgData name="Bhavisha Ganatra (Avanti Fields)" userId="S::bhavisha.ganatra@avanti.org.uk::34ccc699-c509-4300-b0bb-003050321fac" providerId="AD" clId="Web-{A7603509-1FD9-4B52-AA68-B8829E422C8D}" dt="2024-06-21T06:56:12.144" v="2" actId="20577"/>
      <pc:docMkLst>
        <pc:docMk/>
      </pc:docMkLst>
      <pc:sldChg chg="modSp add replId">
        <pc:chgData name="Bhavisha Ganatra (Avanti Fields)" userId="S::bhavisha.ganatra@avanti.org.uk::34ccc699-c509-4300-b0bb-003050321fac" providerId="AD" clId="Web-{A7603509-1FD9-4B52-AA68-B8829E422C8D}" dt="2024-06-21T06:56:12.144" v="2" actId="20577"/>
        <pc:sldMkLst>
          <pc:docMk/>
          <pc:sldMk cId="3333945924" sldId="431"/>
        </pc:sldMkLst>
        <pc:spChg chg="mod">
          <ac:chgData name="Bhavisha Ganatra (Avanti Fields)" userId="S::bhavisha.ganatra@avanti.org.uk::34ccc699-c509-4300-b0bb-003050321fac" providerId="AD" clId="Web-{A7603509-1FD9-4B52-AA68-B8829E422C8D}" dt="2024-06-21T06:56:12.144" v="2" actId="20577"/>
          <ac:spMkLst>
            <pc:docMk/>
            <pc:sldMk cId="3333945924" sldId="431"/>
            <ac:spMk id="2" creationId="{4FC1D15D-5E93-68FC-9B4E-F6063BB00636}"/>
          </ac:spMkLst>
        </pc:spChg>
      </pc:sldChg>
    </pc:docChg>
  </pc:docChgLst>
  <pc:docChgLst>
    <pc:chgData name="Radhika Raval (Avanti Fields)" userId="S::radhika.raval@avanti.org.uk::b054bd0f-5f29-4961-aa50-c540efbd966b" providerId="AD" clId="Web-{D0E537AB-1127-487B-25B4-8E79D52D6A26}"/>
    <pc:docChg chg="modSld">
      <pc:chgData name="Radhika Raval (Avanti Fields)" userId="S::radhika.raval@avanti.org.uk::b054bd0f-5f29-4961-aa50-c540efbd966b" providerId="AD" clId="Web-{D0E537AB-1127-487B-25B4-8E79D52D6A26}" dt="2024-09-27T12:07:59.827" v="1" actId="1076"/>
      <pc:docMkLst>
        <pc:docMk/>
      </pc:docMkLst>
      <pc:sldChg chg="modSp">
        <pc:chgData name="Radhika Raval (Avanti Fields)" userId="S::radhika.raval@avanti.org.uk::b054bd0f-5f29-4961-aa50-c540efbd966b" providerId="AD" clId="Web-{D0E537AB-1127-487B-25B4-8E79D52D6A26}" dt="2024-09-27T12:07:59.827" v="1" actId="1076"/>
        <pc:sldMkLst>
          <pc:docMk/>
          <pc:sldMk cId="3333945924" sldId="431"/>
        </pc:sldMkLst>
        <pc:spChg chg="mod">
          <ac:chgData name="Radhika Raval (Avanti Fields)" userId="S::radhika.raval@avanti.org.uk::b054bd0f-5f29-4961-aa50-c540efbd966b" providerId="AD" clId="Web-{D0E537AB-1127-487B-25B4-8E79D52D6A26}" dt="2024-09-27T12:07:59.827" v="1" actId="1076"/>
          <ac:spMkLst>
            <pc:docMk/>
            <pc:sldMk cId="3333945924" sldId="431"/>
            <ac:spMk id="5" creationId="{3FE6010C-FA39-9496-DD40-7B78E49518A8}"/>
          </ac:spMkLst>
        </pc:spChg>
      </pc:sldChg>
    </pc:docChg>
  </pc:docChgLst>
  <pc:docChgLst>
    <pc:chgData name="Bhavisha Ganatra (Avanti Fields)" userId="S::bhavisha.ganatra@avanti.org.uk::34ccc699-c509-4300-b0bb-003050321fac" providerId="AD" clId="Web-{D4534621-4EA4-4EC8-8F0D-A5B7D92F24DD}"/>
    <pc:docChg chg="modSld">
      <pc:chgData name="Bhavisha Ganatra (Avanti Fields)" userId="S::bhavisha.ganatra@avanti.org.uk::34ccc699-c509-4300-b0bb-003050321fac" providerId="AD" clId="Web-{D4534621-4EA4-4EC8-8F0D-A5B7D92F24DD}" dt="2024-06-24T13:36:41.202" v="1" actId="20577"/>
      <pc:docMkLst>
        <pc:docMk/>
      </pc:docMkLst>
      <pc:sldChg chg="modSp">
        <pc:chgData name="Bhavisha Ganatra (Avanti Fields)" userId="S::bhavisha.ganatra@avanti.org.uk::34ccc699-c509-4300-b0bb-003050321fac" providerId="AD" clId="Web-{D4534621-4EA4-4EC8-8F0D-A5B7D92F24DD}" dt="2024-06-24T13:36:41.202" v="1" actId="20577"/>
        <pc:sldMkLst>
          <pc:docMk/>
          <pc:sldMk cId="1314916684" sldId="621"/>
        </pc:sldMkLst>
        <pc:spChg chg="mod">
          <ac:chgData name="Bhavisha Ganatra (Avanti Fields)" userId="S::bhavisha.ganatra@avanti.org.uk::34ccc699-c509-4300-b0bb-003050321fac" providerId="AD" clId="Web-{D4534621-4EA4-4EC8-8F0D-A5B7D92F24DD}" dt="2024-06-24T13:36:41.202" v="1" actId="20577"/>
          <ac:spMkLst>
            <pc:docMk/>
            <pc:sldMk cId="1314916684" sldId="621"/>
            <ac:spMk id="2" creationId="{4FC1D15D-5E93-68FC-9B4E-F6063BB00636}"/>
          </ac:spMkLst>
        </pc:spChg>
      </pc:sldChg>
    </pc:docChg>
  </pc:docChgLst>
  <pc:docChgLst>
    <pc:chgData name="Bhavisha Ganatra (Avanti Fields)" userId="S::bhavisha.ganatra@avanti.org.uk::34ccc699-c509-4300-b0bb-003050321fac" providerId="AD" clId="Web-{DD5A383F-84CB-4A73-A104-50D24083153F}"/>
    <pc:docChg chg="addSld delSld modSld">
      <pc:chgData name="Bhavisha Ganatra (Avanti Fields)" userId="S::bhavisha.ganatra@avanti.org.uk::34ccc699-c509-4300-b0bb-003050321fac" providerId="AD" clId="Web-{DD5A383F-84CB-4A73-A104-50D24083153F}" dt="2024-06-21T10:06:35.664" v="1268" actId="20577"/>
      <pc:docMkLst>
        <pc:docMk/>
      </pc:docMkLst>
      <pc:sldChg chg="modSp">
        <pc:chgData name="Bhavisha Ganatra (Avanti Fields)" userId="S::bhavisha.ganatra@avanti.org.uk::34ccc699-c509-4300-b0bb-003050321fac" providerId="AD" clId="Web-{DD5A383F-84CB-4A73-A104-50D24083153F}" dt="2024-06-21T07:20:59.315" v="3" actId="20577"/>
        <pc:sldMkLst>
          <pc:docMk/>
          <pc:sldMk cId="3333945924" sldId="43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0:59.315" v="3" actId="20577"/>
          <ac:spMkLst>
            <pc:docMk/>
            <pc:sldMk cId="3333945924" sldId="43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1:11.347" v="6" actId="20577"/>
        <pc:sldMkLst>
          <pc:docMk/>
          <pc:sldMk cId="2271562044" sldId="43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1:11.347" v="6" actId="20577"/>
          <ac:spMkLst>
            <pc:docMk/>
            <pc:sldMk cId="2271562044" sldId="43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1:27.364" v="16" actId="20577"/>
        <pc:sldMkLst>
          <pc:docMk/>
          <pc:sldMk cId="1742497809" sldId="43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1:27.364" v="16" actId="20577"/>
          <ac:spMkLst>
            <pc:docMk/>
            <pc:sldMk cId="1742497809" sldId="43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1:40.896" v="19" actId="20577"/>
        <pc:sldMkLst>
          <pc:docMk/>
          <pc:sldMk cId="3370418916" sldId="43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1:40.896" v="19" actId="20577"/>
          <ac:spMkLst>
            <pc:docMk/>
            <pc:sldMk cId="3370418916" sldId="43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3:05.215" v="23" actId="20577"/>
        <pc:sldMkLst>
          <pc:docMk/>
          <pc:sldMk cId="3635056490" sldId="43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3:05.215" v="23" actId="20577"/>
          <ac:spMkLst>
            <pc:docMk/>
            <pc:sldMk cId="3635056490" sldId="43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3:24.576" v="26" actId="20577"/>
        <pc:sldMkLst>
          <pc:docMk/>
          <pc:sldMk cId="3660508160" sldId="43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3:24.576" v="26" actId="20577"/>
          <ac:spMkLst>
            <pc:docMk/>
            <pc:sldMk cId="3660508160" sldId="43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3:37.624" v="29" actId="20577"/>
        <pc:sldMkLst>
          <pc:docMk/>
          <pc:sldMk cId="3058606539" sldId="43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3:37.624" v="29" actId="20577"/>
          <ac:spMkLst>
            <pc:docMk/>
            <pc:sldMk cId="3058606539" sldId="43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4:04.032" v="37" actId="20577"/>
        <pc:sldMkLst>
          <pc:docMk/>
          <pc:sldMk cId="3308803062" sldId="43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4:04.032" v="37" actId="20577"/>
          <ac:spMkLst>
            <pc:docMk/>
            <pc:sldMk cId="3308803062" sldId="43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4:13.267" v="40" actId="20577"/>
        <pc:sldMkLst>
          <pc:docMk/>
          <pc:sldMk cId="1666666226" sldId="43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4:13.267" v="40" actId="20577"/>
          <ac:spMkLst>
            <pc:docMk/>
            <pc:sldMk cId="1666666226" sldId="43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5:15.802" v="44" actId="20577"/>
        <pc:sldMkLst>
          <pc:docMk/>
          <pc:sldMk cId="1448616232" sldId="44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5:15.802" v="44" actId="20577"/>
          <ac:spMkLst>
            <pc:docMk/>
            <pc:sldMk cId="1448616232" sldId="44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5:21.803" v="50" actId="20577"/>
        <pc:sldMkLst>
          <pc:docMk/>
          <pc:sldMk cId="3229295993" sldId="44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5:21.803" v="50" actId="20577"/>
          <ac:spMkLst>
            <pc:docMk/>
            <pc:sldMk cId="3229295993" sldId="44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5:33.460" v="54" actId="20577"/>
        <pc:sldMkLst>
          <pc:docMk/>
          <pc:sldMk cId="564329713" sldId="44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5:33.460" v="54" actId="20577"/>
          <ac:spMkLst>
            <pc:docMk/>
            <pc:sldMk cId="564329713" sldId="44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5:45.305" v="59" actId="20577"/>
        <pc:sldMkLst>
          <pc:docMk/>
          <pc:sldMk cId="3912755287" sldId="44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5:45.305" v="59" actId="20577"/>
          <ac:spMkLst>
            <pc:docMk/>
            <pc:sldMk cId="3912755287" sldId="44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7:26:12.650" v="63" actId="20577"/>
        <pc:sldMkLst>
          <pc:docMk/>
          <pc:sldMk cId="535234346" sldId="44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7:26:12.650" v="63" actId="20577"/>
          <ac:spMkLst>
            <pc:docMk/>
            <pc:sldMk cId="535234346" sldId="444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7:26:05.681" v="61"/>
          <ac:spMkLst>
            <pc:docMk/>
            <pc:sldMk cId="535234346" sldId="444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1:19.009" v="67" actId="20577"/>
        <pc:sldMkLst>
          <pc:docMk/>
          <pc:sldMk cId="823612861" sldId="44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1:19.009" v="67" actId="20577"/>
          <ac:spMkLst>
            <pc:docMk/>
            <pc:sldMk cId="823612861" sldId="44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2:24.620" v="83" actId="20577"/>
        <pc:sldMkLst>
          <pc:docMk/>
          <pc:sldMk cId="1982088935" sldId="44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2:24.620" v="83" actId="20577"/>
          <ac:spMkLst>
            <pc:docMk/>
            <pc:sldMk cId="1982088935" sldId="44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2:15.011" v="80" actId="20577"/>
        <pc:sldMkLst>
          <pc:docMk/>
          <pc:sldMk cId="2656084945" sldId="44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2:15.011" v="80" actId="20577"/>
          <ac:spMkLst>
            <pc:docMk/>
            <pc:sldMk cId="2656084945" sldId="44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2:06.292" v="73" actId="20577"/>
        <pc:sldMkLst>
          <pc:docMk/>
          <pc:sldMk cId="382145225" sldId="44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2:06.292" v="73" actId="20577"/>
          <ac:spMkLst>
            <pc:docMk/>
            <pc:sldMk cId="382145225" sldId="44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8:25.146" v="157" actId="20577"/>
        <pc:sldMkLst>
          <pc:docMk/>
          <pc:sldMk cId="81781819" sldId="44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8:25.146" v="157" actId="20577"/>
          <ac:spMkLst>
            <pc:docMk/>
            <pc:sldMk cId="81781819" sldId="44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7:41.582" v="151" actId="20577"/>
        <pc:sldMkLst>
          <pc:docMk/>
          <pc:sldMk cId="2458399534" sldId="45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7:41.582" v="151" actId="20577"/>
          <ac:spMkLst>
            <pc:docMk/>
            <pc:sldMk cId="2458399534" sldId="45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7:13.284" v="134" actId="20577"/>
        <pc:sldMkLst>
          <pc:docMk/>
          <pc:sldMk cId="648914075" sldId="45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7:13.284" v="134" actId="20577"/>
          <ac:spMkLst>
            <pc:docMk/>
            <pc:sldMk cId="648914075" sldId="451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8:16:21.267" v="119" actId="1076"/>
          <ac:spMkLst>
            <pc:docMk/>
            <pc:sldMk cId="648914075" sldId="451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6:54.971" v="129" actId="20577"/>
        <pc:sldMkLst>
          <pc:docMk/>
          <pc:sldMk cId="2400515814" sldId="45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6:54.971" v="129" actId="20577"/>
          <ac:spMkLst>
            <pc:docMk/>
            <pc:sldMk cId="2400515814" sldId="45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4:05.889" v="110" actId="20577"/>
        <pc:sldMkLst>
          <pc:docMk/>
          <pc:sldMk cId="3342046577" sldId="45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4:05.889" v="110" actId="20577"/>
          <ac:spMkLst>
            <pc:docMk/>
            <pc:sldMk cId="3342046577" sldId="45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3:58.764" v="105" actId="20577"/>
        <pc:sldMkLst>
          <pc:docMk/>
          <pc:sldMk cId="851589764" sldId="45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3:58.764" v="105" actId="20577"/>
          <ac:spMkLst>
            <pc:docMk/>
            <pc:sldMk cId="851589764" sldId="45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3:44.044" v="101" actId="20577"/>
        <pc:sldMkLst>
          <pc:docMk/>
          <pc:sldMk cId="831683865" sldId="45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3:44.044" v="101" actId="20577"/>
          <ac:spMkLst>
            <pc:docMk/>
            <pc:sldMk cId="831683865" sldId="45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3:36.169" v="98" actId="20577"/>
        <pc:sldMkLst>
          <pc:docMk/>
          <pc:sldMk cId="1410715519" sldId="45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3:36.169" v="98" actId="20577"/>
          <ac:spMkLst>
            <pc:docMk/>
            <pc:sldMk cId="1410715519" sldId="45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7:30.191" v="145" actId="20577"/>
        <pc:sldMkLst>
          <pc:docMk/>
          <pc:sldMk cId="192535377" sldId="45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7:30.191" v="145" actId="20577"/>
          <ac:spMkLst>
            <pc:docMk/>
            <pc:sldMk cId="192535377" sldId="45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7:20.503" v="139" actId="20577"/>
        <pc:sldMkLst>
          <pc:docMk/>
          <pc:sldMk cId="3480705775" sldId="45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7:20.503" v="139" actId="20577"/>
          <ac:spMkLst>
            <pc:docMk/>
            <pc:sldMk cId="3480705775" sldId="45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9:32.554" v="173" actId="20577"/>
        <pc:sldMkLst>
          <pc:docMk/>
          <pc:sldMk cId="1857331217" sldId="45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9:32.554" v="173" actId="20577"/>
          <ac:spMkLst>
            <pc:docMk/>
            <pc:sldMk cId="1857331217" sldId="45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9:22.210" v="168" actId="20577"/>
        <pc:sldMkLst>
          <pc:docMk/>
          <pc:sldMk cId="163385455" sldId="46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9:22.210" v="168" actId="20577"/>
          <ac:spMkLst>
            <pc:docMk/>
            <pc:sldMk cId="163385455" sldId="46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19:12.694" v="164" actId="20577"/>
        <pc:sldMkLst>
          <pc:docMk/>
          <pc:sldMk cId="2655631817" sldId="46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19:12.694" v="164" actId="20577"/>
          <ac:spMkLst>
            <pc:docMk/>
            <pc:sldMk cId="2655631817" sldId="46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7:27.691" v="223" actId="20577"/>
        <pc:sldMkLst>
          <pc:docMk/>
          <pc:sldMk cId="3445948139" sldId="46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7:27.691" v="223" actId="20577"/>
          <ac:spMkLst>
            <pc:docMk/>
            <pc:sldMk cId="3445948139" sldId="46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7:19.332" v="218" actId="20577"/>
        <pc:sldMkLst>
          <pc:docMk/>
          <pc:sldMk cId="657921691" sldId="46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7:19.332" v="218" actId="20577"/>
          <ac:spMkLst>
            <pc:docMk/>
            <pc:sldMk cId="657921691" sldId="46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7:12.191" v="213" actId="20577"/>
        <pc:sldMkLst>
          <pc:docMk/>
          <pc:sldMk cId="581681761" sldId="46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7:12.191" v="213" actId="20577"/>
          <ac:spMkLst>
            <pc:docMk/>
            <pc:sldMk cId="581681761" sldId="46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6:59.394" v="209" actId="20577"/>
        <pc:sldMkLst>
          <pc:docMk/>
          <pc:sldMk cId="956732970" sldId="46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6:59.394" v="209" actId="20577"/>
          <ac:spMkLst>
            <pc:docMk/>
            <pc:sldMk cId="956732970" sldId="46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6:23.299" v="204" actId="20577"/>
        <pc:sldMkLst>
          <pc:docMk/>
          <pc:sldMk cId="2205795891" sldId="46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6:23.299" v="204" actId="20577"/>
          <ac:spMkLst>
            <pc:docMk/>
            <pc:sldMk cId="2205795891" sldId="46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6:15.611" v="201" actId="20577"/>
        <pc:sldMkLst>
          <pc:docMk/>
          <pc:sldMk cId="2132141045" sldId="46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6:15.611" v="201" actId="20577"/>
          <ac:spMkLst>
            <pc:docMk/>
            <pc:sldMk cId="2132141045" sldId="46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6:09.736" v="199" actId="20577"/>
        <pc:sldMkLst>
          <pc:docMk/>
          <pc:sldMk cId="1811197447" sldId="46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6:09.736" v="199" actId="20577"/>
          <ac:spMkLst>
            <pc:docMk/>
            <pc:sldMk cId="1811197447" sldId="46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5:52.923" v="190" actId="20577"/>
        <pc:sldMkLst>
          <pc:docMk/>
          <pc:sldMk cId="2175156465" sldId="46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5:52.923" v="190" actId="20577"/>
          <ac:spMkLst>
            <pc:docMk/>
            <pc:sldMk cId="2175156465" sldId="46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0:42.290" v="186" actId="20577"/>
        <pc:sldMkLst>
          <pc:docMk/>
          <pc:sldMk cId="509183849" sldId="47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0:42.290" v="186" actId="20577"/>
          <ac:spMkLst>
            <pc:docMk/>
            <pc:sldMk cId="509183849" sldId="470"/>
            <ac:spMk id="2" creationId="{4FC1D15D-5E93-68FC-9B4E-F6063BB00636}"/>
          </ac:spMkLst>
        </pc:spChg>
      </pc:sldChg>
      <pc:sldChg chg="add del replId">
        <pc:chgData name="Bhavisha Ganatra (Avanti Fields)" userId="S::bhavisha.ganatra@avanti.org.uk::34ccc699-c509-4300-b0bb-003050321fac" providerId="AD" clId="Web-{DD5A383F-84CB-4A73-A104-50D24083153F}" dt="2024-06-21T09:11:33.059" v="706"/>
        <pc:sldMkLst>
          <pc:docMk/>
          <pc:sldMk cId="943286303" sldId="471"/>
        </pc:sldMkLst>
      </pc:sldChg>
      <pc:sldChg chg="modSp add del replId">
        <pc:chgData name="Bhavisha Ganatra (Avanti Fields)" userId="S::bhavisha.ganatra@avanti.org.uk::34ccc699-c509-4300-b0bb-003050321fac" providerId="AD" clId="Web-{DD5A383F-84CB-4A73-A104-50D24083153F}" dt="2024-06-21T09:11:29.309" v="705"/>
        <pc:sldMkLst>
          <pc:docMk/>
          <pc:sldMk cId="3225343355" sldId="47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9:23.710" v="388" actId="1076"/>
          <ac:spMkLst>
            <pc:docMk/>
            <pc:sldMk cId="3225343355" sldId="472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51:34.074" v="445" actId="20577"/>
        <pc:sldMkLst>
          <pc:docMk/>
          <pc:sldMk cId="1808273537" sldId="47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1:34.074" v="445" actId="20577"/>
          <ac:spMkLst>
            <pc:docMk/>
            <pc:sldMk cId="1808273537" sldId="473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8:39:42.586" v="393"/>
          <ac:spMkLst>
            <pc:docMk/>
            <pc:sldMk cId="1808273537" sldId="473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6:57.878" v="382" actId="20577"/>
        <pc:sldMkLst>
          <pc:docMk/>
          <pc:sldMk cId="4105513413" sldId="47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6:57.878" v="382" actId="20577"/>
          <ac:spMkLst>
            <pc:docMk/>
            <pc:sldMk cId="4105513413" sldId="47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2:51.153" v="314" actId="20577"/>
        <pc:sldMkLst>
          <pc:docMk/>
          <pc:sldMk cId="1746439509" sldId="47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2:51.153" v="314" actId="20577"/>
          <ac:spMkLst>
            <pc:docMk/>
            <pc:sldMk cId="1746439509" sldId="47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2:32.809" v="309" actId="20577"/>
        <pc:sldMkLst>
          <pc:docMk/>
          <pc:sldMk cId="203631762" sldId="47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2:32.809" v="309" actId="20577"/>
          <ac:spMkLst>
            <pc:docMk/>
            <pc:sldMk cId="203631762" sldId="47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2:25.434" v="307" actId="20577"/>
        <pc:sldMkLst>
          <pc:docMk/>
          <pc:sldMk cId="1795223692" sldId="47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2:25.434" v="307" actId="20577"/>
          <ac:spMkLst>
            <pc:docMk/>
            <pc:sldMk cId="1795223692" sldId="47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2:07.183" v="303" actId="20577"/>
        <pc:sldMkLst>
          <pc:docMk/>
          <pc:sldMk cId="3613490481" sldId="47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2:07.183" v="303" actId="20577"/>
          <ac:spMkLst>
            <pc:docMk/>
            <pc:sldMk cId="3613490481" sldId="47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59.448" v="300" actId="20577"/>
        <pc:sldMkLst>
          <pc:docMk/>
          <pc:sldMk cId="3979714953" sldId="47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59.448" v="300" actId="20577"/>
          <ac:spMkLst>
            <pc:docMk/>
            <pc:sldMk cId="3979714953" sldId="47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51.761" v="297" actId="20577"/>
        <pc:sldMkLst>
          <pc:docMk/>
          <pc:sldMk cId="920948689" sldId="48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51.761" v="297" actId="20577"/>
          <ac:spMkLst>
            <pc:docMk/>
            <pc:sldMk cId="920948689" sldId="48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32.151" v="287" actId="20577"/>
        <pc:sldMkLst>
          <pc:docMk/>
          <pc:sldMk cId="3362430539" sldId="48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32.151" v="287" actId="20577"/>
          <ac:spMkLst>
            <pc:docMk/>
            <pc:sldMk cId="3362430539" sldId="48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0:12.727" v="256" actId="20577"/>
        <pc:sldMkLst>
          <pc:docMk/>
          <pc:sldMk cId="3599824019" sldId="48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0:12.727" v="256" actId="20577"/>
          <ac:spMkLst>
            <pc:docMk/>
            <pc:sldMk cId="3599824019" sldId="48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0:03.711" v="251" actId="20577"/>
        <pc:sldMkLst>
          <pc:docMk/>
          <pc:sldMk cId="1186033558" sldId="48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0:03.711" v="251" actId="20577"/>
          <ac:spMkLst>
            <pc:docMk/>
            <pc:sldMk cId="1186033558" sldId="48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29:56.211" v="247" actId="20577"/>
        <pc:sldMkLst>
          <pc:docMk/>
          <pc:sldMk cId="1085514167" sldId="48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29:56.211" v="247" actId="20577"/>
          <ac:spMkLst>
            <pc:docMk/>
            <pc:sldMk cId="1085514167" sldId="48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41.464" v="291" actId="20577"/>
        <pc:sldMkLst>
          <pc:docMk/>
          <pc:sldMk cId="3051304450" sldId="48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41.464" v="291" actId="20577"/>
          <ac:spMkLst>
            <pc:docMk/>
            <pc:sldMk cId="3051304450" sldId="48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23.119" v="281" actId="20577"/>
        <pc:sldMkLst>
          <pc:docMk/>
          <pc:sldMk cId="2018351486" sldId="48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23.119" v="281" actId="20577"/>
          <ac:spMkLst>
            <pc:docMk/>
            <pc:sldMk cId="2018351486" sldId="48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15.775" v="278" actId="20577"/>
        <pc:sldMkLst>
          <pc:docMk/>
          <pc:sldMk cId="1524994025" sldId="48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15.775" v="278" actId="20577"/>
          <ac:spMkLst>
            <pc:docMk/>
            <pc:sldMk cId="1524994025" sldId="48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1:04.869" v="275" actId="20577"/>
        <pc:sldMkLst>
          <pc:docMk/>
          <pc:sldMk cId="2327469268" sldId="48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1:04.869" v="275" actId="20577"/>
          <ac:spMkLst>
            <pc:docMk/>
            <pc:sldMk cId="2327469268" sldId="48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0:55.275" v="271" actId="20577"/>
        <pc:sldMkLst>
          <pc:docMk/>
          <pc:sldMk cId="2661294510" sldId="48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0:55.275" v="271" actId="20577"/>
          <ac:spMkLst>
            <pc:docMk/>
            <pc:sldMk cId="2661294510" sldId="48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0:47.775" v="267" actId="20577"/>
        <pc:sldMkLst>
          <pc:docMk/>
          <pc:sldMk cId="2534717570" sldId="49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0:47.775" v="267" actId="20577"/>
          <ac:spMkLst>
            <pc:docMk/>
            <pc:sldMk cId="2534717570" sldId="49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0:37.806" v="263" actId="20577"/>
        <pc:sldMkLst>
          <pc:docMk/>
          <pc:sldMk cId="134189414" sldId="49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0:37.806" v="263" actId="20577"/>
          <ac:spMkLst>
            <pc:docMk/>
            <pc:sldMk cId="134189414" sldId="49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0:23.133" v="260" actId="20577"/>
        <pc:sldMkLst>
          <pc:docMk/>
          <pc:sldMk cId="2818227079" sldId="49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0:23.133" v="260" actId="20577"/>
          <ac:spMkLst>
            <pc:docMk/>
            <pc:sldMk cId="2818227079" sldId="49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6:50.191" v="380" actId="20577"/>
        <pc:sldMkLst>
          <pc:docMk/>
          <pc:sldMk cId="2166467357" sldId="49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6:50.191" v="380" actId="20577"/>
          <ac:spMkLst>
            <pc:docMk/>
            <pc:sldMk cId="2166467357" sldId="49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6:33.050" v="376" actId="20577"/>
        <pc:sldMkLst>
          <pc:docMk/>
          <pc:sldMk cId="2360770756" sldId="49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6:33.050" v="376" actId="20577"/>
          <ac:spMkLst>
            <pc:docMk/>
            <pc:sldMk cId="2360770756" sldId="49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6:20.830" v="374" actId="20577"/>
        <pc:sldMkLst>
          <pc:docMk/>
          <pc:sldMk cId="3740377375" sldId="49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6:20.830" v="374" actId="20577"/>
          <ac:spMkLst>
            <pc:docMk/>
            <pc:sldMk cId="3740377375" sldId="49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6:10.361" v="369" actId="20577"/>
        <pc:sldMkLst>
          <pc:docMk/>
          <pc:sldMk cId="2808917104" sldId="49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6:10.361" v="369" actId="20577"/>
          <ac:spMkLst>
            <pc:docMk/>
            <pc:sldMk cId="2808917104" sldId="49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6:00.471" v="364" actId="20577"/>
        <pc:sldMkLst>
          <pc:docMk/>
          <pc:sldMk cId="1462226478" sldId="49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6:00.471" v="364" actId="20577"/>
          <ac:spMkLst>
            <pc:docMk/>
            <pc:sldMk cId="1462226478" sldId="49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5:51.673" v="358" actId="20577"/>
        <pc:sldMkLst>
          <pc:docMk/>
          <pc:sldMk cId="1787114488" sldId="49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5:51.673" v="358" actId="20577"/>
          <ac:spMkLst>
            <pc:docMk/>
            <pc:sldMk cId="1787114488" sldId="49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5:42.220" v="351" actId="20577"/>
        <pc:sldMkLst>
          <pc:docMk/>
          <pc:sldMk cId="525098601" sldId="49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5:42.220" v="351" actId="20577"/>
          <ac:spMkLst>
            <pc:docMk/>
            <pc:sldMk cId="525098601" sldId="49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5:29.204" v="348" actId="20577"/>
        <pc:sldMkLst>
          <pc:docMk/>
          <pc:sldMk cId="331664604" sldId="50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5:29.204" v="348" actId="20577"/>
          <ac:spMkLst>
            <pc:docMk/>
            <pc:sldMk cId="331664604" sldId="50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5:10.204" v="339" actId="20577"/>
        <pc:sldMkLst>
          <pc:docMk/>
          <pc:sldMk cId="712110968" sldId="50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5:10.204" v="339" actId="20577"/>
          <ac:spMkLst>
            <pc:docMk/>
            <pc:sldMk cId="712110968" sldId="50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34:48" v="329" actId="20577"/>
        <pc:sldMkLst>
          <pc:docMk/>
          <pc:sldMk cId="1380850548" sldId="50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34:48" v="329" actId="20577"/>
          <ac:spMkLst>
            <pc:docMk/>
            <pc:sldMk cId="1380850548" sldId="50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8:46.882" v="643" actId="20577"/>
        <pc:sldMkLst>
          <pc:docMk/>
          <pc:sldMk cId="2985575524" sldId="50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8:46.882" v="643" actId="20577"/>
          <ac:spMkLst>
            <pc:docMk/>
            <pc:sldMk cId="2985575524" sldId="50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7:33.631" v="621" actId="1076"/>
        <pc:sldMkLst>
          <pc:docMk/>
          <pc:sldMk cId="1356957930" sldId="50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7:33.631" v="621" actId="1076"/>
          <ac:spMkLst>
            <pc:docMk/>
            <pc:sldMk cId="1356957930" sldId="50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7:43.412" v="623" actId="20577"/>
        <pc:sldMkLst>
          <pc:docMk/>
          <pc:sldMk cId="107745102" sldId="50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7:43.412" v="623" actId="20577"/>
          <ac:spMkLst>
            <pc:docMk/>
            <pc:sldMk cId="107745102" sldId="50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7:16.396" v="619" actId="20577"/>
        <pc:sldMkLst>
          <pc:docMk/>
          <pc:sldMk cId="2643910248" sldId="50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7:16.396" v="619" actId="20577"/>
          <ac:spMkLst>
            <pc:docMk/>
            <pc:sldMk cId="2643910248" sldId="50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7:09.880" v="615" actId="20577"/>
        <pc:sldMkLst>
          <pc:docMk/>
          <pc:sldMk cId="3993016659" sldId="50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7:09.880" v="615" actId="20577"/>
          <ac:spMkLst>
            <pc:docMk/>
            <pc:sldMk cId="3993016659" sldId="50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7:02.223" v="611" actId="1076"/>
        <pc:sldMkLst>
          <pc:docMk/>
          <pc:sldMk cId="1527706679" sldId="50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7:02.223" v="611" actId="1076"/>
          <ac:spMkLst>
            <pc:docMk/>
            <pc:sldMk cId="1527706679" sldId="50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2:14.107" v="707" actId="1076"/>
        <pc:sldMkLst>
          <pc:docMk/>
          <pc:sldMk cId="3541216054" sldId="50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2:14.107" v="707" actId="1076"/>
          <ac:spMkLst>
            <pc:docMk/>
            <pc:sldMk cId="3541216054" sldId="50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6:29.238" v="602" actId="20577"/>
        <pc:sldMkLst>
          <pc:docMk/>
          <pc:sldMk cId="2594632869" sldId="51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6:29.238" v="602" actId="20577"/>
          <ac:spMkLst>
            <pc:docMk/>
            <pc:sldMk cId="2594632869" sldId="51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6:26.144" v="601" actId="20577"/>
        <pc:sldMkLst>
          <pc:docMk/>
          <pc:sldMk cId="4263539674" sldId="51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6:26.144" v="601" actId="20577"/>
          <ac:spMkLst>
            <pc:docMk/>
            <pc:sldMk cId="4263539674" sldId="51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6:16.832" v="599" actId="1076"/>
        <pc:sldMkLst>
          <pc:docMk/>
          <pc:sldMk cId="636510464" sldId="51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6:16.832" v="599" actId="1076"/>
          <ac:spMkLst>
            <pc:docMk/>
            <pc:sldMk cId="636510464" sldId="51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6:01.128" v="592" actId="20577"/>
        <pc:sldMkLst>
          <pc:docMk/>
          <pc:sldMk cId="3315190556" sldId="51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6:01.128" v="592" actId="20577"/>
          <ac:spMkLst>
            <pc:docMk/>
            <pc:sldMk cId="3315190556" sldId="51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55.456" v="588" actId="20577"/>
        <pc:sldMkLst>
          <pc:docMk/>
          <pc:sldMk cId="1772001231" sldId="51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55.456" v="588" actId="20577"/>
          <ac:spMkLst>
            <pc:docMk/>
            <pc:sldMk cId="1772001231" sldId="51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49.471" v="584" actId="20577"/>
        <pc:sldMkLst>
          <pc:docMk/>
          <pc:sldMk cId="3456788844" sldId="51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49.471" v="584" actId="20577"/>
          <ac:spMkLst>
            <pc:docMk/>
            <pc:sldMk cId="3456788844" sldId="51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44.456" v="582" actId="20577"/>
        <pc:sldMkLst>
          <pc:docMk/>
          <pc:sldMk cId="297308123" sldId="51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44.456" v="582" actId="20577"/>
          <ac:spMkLst>
            <pc:docMk/>
            <pc:sldMk cId="297308123" sldId="51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38.206" v="578" actId="20577"/>
        <pc:sldMkLst>
          <pc:docMk/>
          <pc:sldMk cId="2278611591" sldId="51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38.206" v="578" actId="20577"/>
          <ac:spMkLst>
            <pc:docMk/>
            <pc:sldMk cId="2278611591" sldId="51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33.002" v="574" actId="20577"/>
        <pc:sldMkLst>
          <pc:docMk/>
          <pc:sldMk cId="2804369517" sldId="51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33.002" v="574" actId="20577"/>
          <ac:spMkLst>
            <pc:docMk/>
            <pc:sldMk cId="2804369517" sldId="51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20.721" v="571" actId="20577"/>
        <pc:sldMkLst>
          <pc:docMk/>
          <pc:sldMk cId="3143953552" sldId="51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20.721" v="571" actId="20577"/>
          <ac:spMkLst>
            <pc:docMk/>
            <pc:sldMk cId="3143953552" sldId="51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13.908" v="567" actId="20577"/>
        <pc:sldMkLst>
          <pc:docMk/>
          <pc:sldMk cId="1919524040" sldId="52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13.908" v="567" actId="20577"/>
          <ac:spMkLst>
            <pc:docMk/>
            <pc:sldMk cId="1919524040" sldId="52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08.205" v="564" actId="20577"/>
        <pc:sldMkLst>
          <pc:docMk/>
          <pc:sldMk cId="665427482" sldId="52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08.205" v="564" actId="20577"/>
          <ac:spMkLst>
            <pc:docMk/>
            <pc:sldMk cId="665427482" sldId="52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5:01.689" v="560" actId="20577"/>
        <pc:sldMkLst>
          <pc:docMk/>
          <pc:sldMk cId="2470577979" sldId="52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5:01.689" v="560" actId="20577"/>
          <ac:spMkLst>
            <pc:docMk/>
            <pc:sldMk cId="2470577979" sldId="52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4:54.454" v="558" actId="20577"/>
        <pc:sldMkLst>
          <pc:docMk/>
          <pc:sldMk cId="1532538440" sldId="52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4:54.454" v="558" actId="20577"/>
          <ac:spMkLst>
            <pc:docMk/>
            <pc:sldMk cId="1532538440" sldId="52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4:32.329" v="553" actId="1076"/>
        <pc:sldMkLst>
          <pc:docMk/>
          <pc:sldMk cId="1062601549" sldId="52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4:32.329" v="553" actId="1076"/>
          <ac:spMkLst>
            <pc:docMk/>
            <pc:sldMk cId="1062601549" sldId="52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4:19.125" v="545" actId="20577"/>
        <pc:sldMkLst>
          <pc:docMk/>
          <pc:sldMk cId="764859371" sldId="52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4:19.125" v="545" actId="20577"/>
          <ac:spMkLst>
            <pc:docMk/>
            <pc:sldMk cId="764859371" sldId="52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4:01.625" v="542" actId="20577"/>
        <pc:sldMkLst>
          <pc:docMk/>
          <pc:sldMk cId="1693896642" sldId="52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4:01.625" v="542" actId="20577"/>
          <ac:spMkLst>
            <pc:docMk/>
            <pc:sldMk cId="1693896642" sldId="52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3:55.547" v="536" actId="20577"/>
        <pc:sldMkLst>
          <pc:docMk/>
          <pc:sldMk cId="4119888930" sldId="52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3:55.547" v="536" actId="20577"/>
          <ac:spMkLst>
            <pc:docMk/>
            <pc:sldMk cId="4119888930" sldId="52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3:48.109" v="531" actId="20577"/>
        <pc:sldMkLst>
          <pc:docMk/>
          <pc:sldMk cId="1196957048" sldId="52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3:48.109" v="531" actId="20577"/>
          <ac:spMkLst>
            <pc:docMk/>
            <pc:sldMk cId="1196957048" sldId="52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3:41.921" v="529" actId="20577"/>
        <pc:sldMkLst>
          <pc:docMk/>
          <pc:sldMk cId="2354267869" sldId="52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3:41.921" v="529" actId="20577"/>
          <ac:spMkLst>
            <pc:docMk/>
            <pc:sldMk cId="2354267869" sldId="52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3:33.249" v="524" actId="1076"/>
        <pc:sldMkLst>
          <pc:docMk/>
          <pc:sldMk cId="2020774617" sldId="53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3:33.249" v="524" actId="1076"/>
          <ac:spMkLst>
            <pc:docMk/>
            <pc:sldMk cId="2020774617" sldId="53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3:16.639" v="520" actId="20577"/>
        <pc:sldMkLst>
          <pc:docMk/>
          <pc:sldMk cId="4118064166" sldId="53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3:16.639" v="520" actId="20577"/>
          <ac:spMkLst>
            <pc:docMk/>
            <pc:sldMk cId="4118064166" sldId="53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2:57.123" v="517" actId="20577"/>
        <pc:sldMkLst>
          <pc:docMk/>
          <pc:sldMk cId="3325142116" sldId="53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2:57.123" v="517" actId="20577"/>
          <ac:spMkLst>
            <pc:docMk/>
            <pc:sldMk cId="3325142116" sldId="532"/>
            <ac:spMk id="2" creationId="{4FC1D15D-5E93-68FC-9B4E-F6063BB00636}"/>
          </ac:spMkLst>
        </pc:spChg>
      </pc:sldChg>
      <pc:sldChg chg="modSp add del replId">
        <pc:chgData name="Bhavisha Ganatra (Avanti Fields)" userId="S::bhavisha.ganatra@avanti.org.uk::34ccc699-c509-4300-b0bb-003050321fac" providerId="AD" clId="Web-{DD5A383F-84CB-4A73-A104-50D24083153F}" dt="2024-06-21T09:13:01.577" v="709"/>
        <pc:sldMkLst>
          <pc:docMk/>
          <pc:sldMk cId="2550283366" sldId="53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2:36.732" v="515" actId="20577"/>
          <ac:spMkLst>
            <pc:docMk/>
            <pc:sldMk cId="2550283366" sldId="53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1:04.089" v="492" actId="20577"/>
        <pc:sldMkLst>
          <pc:docMk/>
          <pc:sldMk cId="1121246195" sldId="53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1:04.089" v="492" actId="20577"/>
          <ac:spMkLst>
            <pc:docMk/>
            <pc:sldMk cId="1121246195" sldId="53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0:55.917" v="490" actId="20577"/>
        <pc:sldMkLst>
          <pc:docMk/>
          <pc:sldMk cId="2926021716" sldId="53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0:55.917" v="490" actId="20577"/>
          <ac:spMkLst>
            <pc:docMk/>
            <pc:sldMk cId="2926021716" sldId="53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0:48.932" v="485" actId="20577"/>
        <pc:sldMkLst>
          <pc:docMk/>
          <pc:sldMk cId="968844971" sldId="53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0:48.932" v="485" actId="20577"/>
          <ac:spMkLst>
            <pc:docMk/>
            <pc:sldMk cId="968844971" sldId="53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0:41.182" v="483" actId="20577"/>
        <pc:sldMkLst>
          <pc:docMk/>
          <pc:sldMk cId="2563612373" sldId="53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0:41.182" v="483" actId="20577"/>
          <ac:spMkLst>
            <pc:docMk/>
            <pc:sldMk cId="2563612373" sldId="53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53:37.358" v="479" actId="20577"/>
        <pc:sldMkLst>
          <pc:docMk/>
          <pc:sldMk cId="3738494088" sldId="53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3:37.358" v="479" actId="20577"/>
          <ac:spMkLst>
            <pc:docMk/>
            <pc:sldMk cId="3738494088" sldId="53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53:30.670" v="473" actId="20577"/>
        <pc:sldMkLst>
          <pc:docMk/>
          <pc:sldMk cId="2995597752" sldId="53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3:30.670" v="473" actId="20577"/>
          <ac:spMkLst>
            <pc:docMk/>
            <pc:sldMk cId="2995597752" sldId="53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53:24.467" v="471" actId="20577"/>
        <pc:sldMkLst>
          <pc:docMk/>
          <pc:sldMk cId="1260555171" sldId="54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3:24.467" v="471" actId="20577"/>
          <ac:spMkLst>
            <pc:docMk/>
            <pc:sldMk cId="1260555171" sldId="54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53:15.998" v="468" actId="20577"/>
        <pc:sldMkLst>
          <pc:docMk/>
          <pc:sldMk cId="951195145" sldId="54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3:15.998" v="468" actId="20577"/>
          <ac:spMkLst>
            <pc:docMk/>
            <pc:sldMk cId="951195145" sldId="54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53:04.810" v="464" actId="1076"/>
        <pc:sldMkLst>
          <pc:docMk/>
          <pc:sldMk cId="676438000" sldId="54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3:04.810" v="464" actId="1076"/>
          <ac:spMkLst>
            <pc:docMk/>
            <pc:sldMk cId="676438000" sldId="54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5:18.143" v="729" actId="1076"/>
        <pc:sldMkLst>
          <pc:docMk/>
          <pc:sldMk cId="524449198" sldId="54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5:18.143" v="729" actId="1076"/>
          <ac:spMkLst>
            <pc:docMk/>
            <pc:sldMk cId="524449198" sldId="543"/>
            <ac:spMk id="2" creationId="{4FC1D15D-5E93-68FC-9B4E-F6063BB00636}"/>
          </ac:spMkLst>
        </pc:spChg>
      </pc:sldChg>
      <pc:sldChg chg="modSp add del replId">
        <pc:chgData name="Bhavisha Ganatra (Avanti Fields)" userId="S::bhavisha.ganatra@avanti.org.uk::34ccc699-c509-4300-b0bb-003050321fac" providerId="AD" clId="Web-{DD5A383F-84CB-4A73-A104-50D24083153F}" dt="2024-06-21T09:14:30.095" v="728"/>
        <pc:sldMkLst>
          <pc:docMk/>
          <pc:sldMk cId="827719631" sldId="54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52:08.246" v="451" actId="20577"/>
          <ac:spMkLst>
            <pc:docMk/>
            <pc:sldMk cId="827719631" sldId="54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8:43:41.780" v="442" actId="20577"/>
        <pc:sldMkLst>
          <pc:docMk/>
          <pc:sldMk cId="2521402851" sldId="54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8:43:41.780" v="442" actId="20577"/>
          <ac:spMkLst>
            <pc:docMk/>
            <pc:sldMk cId="2521402851" sldId="54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8:37.200" v="805" actId="20577"/>
        <pc:sldMkLst>
          <pc:docMk/>
          <pc:sldMk cId="2077042103" sldId="54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8:37.200" v="805" actId="20577"/>
          <ac:spMkLst>
            <pc:docMk/>
            <pc:sldMk cId="2077042103" sldId="546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9:33:51.032" v="741"/>
          <ac:spMkLst>
            <pc:docMk/>
            <pc:sldMk cId="2077042103" sldId="546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1:21.121" v="704" actId="20577"/>
        <pc:sldMkLst>
          <pc:docMk/>
          <pc:sldMk cId="1042569896" sldId="54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1:21.121" v="704" actId="20577"/>
          <ac:spMkLst>
            <pc:docMk/>
            <pc:sldMk cId="1042569896" sldId="54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1:13.511" v="701" actId="20577"/>
        <pc:sldMkLst>
          <pc:docMk/>
          <pc:sldMk cId="1052940352" sldId="54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1:13.511" v="701" actId="20577"/>
          <ac:spMkLst>
            <pc:docMk/>
            <pc:sldMk cId="1052940352" sldId="54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1:04.308" v="696" actId="20577"/>
        <pc:sldMkLst>
          <pc:docMk/>
          <pc:sldMk cId="1477622832" sldId="54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1:04.308" v="696" actId="20577"/>
          <ac:spMkLst>
            <pc:docMk/>
            <pc:sldMk cId="1477622832" sldId="54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0:54.308" v="692" actId="20577"/>
        <pc:sldMkLst>
          <pc:docMk/>
          <pc:sldMk cId="970729693" sldId="55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0:54.308" v="692" actId="20577"/>
          <ac:spMkLst>
            <pc:docMk/>
            <pc:sldMk cId="970729693" sldId="55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0:36.120" v="687" actId="1076"/>
        <pc:sldMkLst>
          <pc:docMk/>
          <pc:sldMk cId="716198950" sldId="55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0:36.120" v="687" actId="1076"/>
          <ac:spMkLst>
            <pc:docMk/>
            <pc:sldMk cId="716198950" sldId="55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0:18.682" v="682" actId="20577"/>
        <pc:sldMkLst>
          <pc:docMk/>
          <pc:sldMk cId="4294407684" sldId="55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0:18.682" v="682" actId="20577"/>
          <ac:spMkLst>
            <pc:docMk/>
            <pc:sldMk cId="4294407684" sldId="55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0:13.682" v="678" actId="20577"/>
        <pc:sldMkLst>
          <pc:docMk/>
          <pc:sldMk cId="2782174702" sldId="55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0:13.682" v="678" actId="20577"/>
          <ac:spMkLst>
            <pc:docMk/>
            <pc:sldMk cId="2782174702" sldId="55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0:05.744" v="673" actId="20577"/>
        <pc:sldMkLst>
          <pc:docMk/>
          <pc:sldMk cId="1606247803" sldId="55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0:05.744" v="673" actId="20577"/>
          <ac:spMkLst>
            <pc:docMk/>
            <pc:sldMk cId="1606247803" sldId="55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0:00.525" v="671" actId="20577"/>
        <pc:sldMkLst>
          <pc:docMk/>
          <pc:sldMk cId="1169091147" sldId="55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0:00.525" v="671" actId="20577"/>
          <ac:spMkLst>
            <pc:docMk/>
            <pc:sldMk cId="1169091147" sldId="55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9:53.212" v="666" actId="20577"/>
        <pc:sldMkLst>
          <pc:docMk/>
          <pc:sldMk cId="1517637694" sldId="55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9:53.212" v="666" actId="20577"/>
          <ac:spMkLst>
            <pc:docMk/>
            <pc:sldMk cId="1517637694" sldId="55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9:47.712" v="664" actId="20577"/>
        <pc:sldMkLst>
          <pc:docMk/>
          <pc:sldMk cId="2638513716" sldId="55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9:47.712" v="664" actId="20577"/>
          <ac:spMkLst>
            <pc:docMk/>
            <pc:sldMk cId="2638513716" sldId="55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9:30.227" v="663" actId="20577"/>
        <pc:sldMkLst>
          <pc:docMk/>
          <pc:sldMk cId="106969188" sldId="55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9:30.227" v="663" actId="20577"/>
          <ac:spMkLst>
            <pc:docMk/>
            <pc:sldMk cId="106969188" sldId="55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9:15.399" v="660" actId="20577"/>
        <pc:sldMkLst>
          <pc:docMk/>
          <pc:sldMk cId="1738080179" sldId="55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9:15.399" v="660" actId="20577"/>
          <ac:spMkLst>
            <pc:docMk/>
            <pc:sldMk cId="1738080179" sldId="55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9:09.602" v="657" actId="20577"/>
        <pc:sldMkLst>
          <pc:docMk/>
          <pc:sldMk cId="62400519" sldId="56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9:09.602" v="657" actId="20577"/>
          <ac:spMkLst>
            <pc:docMk/>
            <pc:sldMk cId="62400519" sldId="56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9:01.008" v="653" actId="20577"/>
        <pc:sldMkLst>
          <pc:docMk/>
          <pc:sldMk cId="3865678706" sldId="56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9:01.008" v="653" actId="20577"/>
          <ac:spMkLst>
            <pc:docMk/>
            <pc:sldMk cId="3865678706" sldId="56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08:51.508" v="648" actId="20577"/>
        <pc:sldMkLst>
          <pc:docMk/>
          <pc:sldMk cId="747944229" sldId="56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08:51.508" v="648" actId="20577"/>
          <ac:spMkLst>
            <pc:docMk/>
            <pc:sldMk cId="747944229" sldId="56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4:10.923" v="726" actId="1076"/>
        <pc:sldMkLst>
          <pc:docMk/>
          <pc:sldMk cId="4157423560" sldId="56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4:10.923" v="726" actId="1076"/>
          <ac:spMkLst>
            <pc:docMk/>
            <pc:sldMk cId="4157423560" sldId="563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9:13:54.531" v="725" actId="14100"/>
          <ac:spMkLst>
            <pc:docMk/>
            <pc:sldMk cId="4157423560" sldId="563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17:34.991" v="740" actId="1076"/>
        <pc:sldMkLst>
          <pc:docMk/>
          <pc:sldMk cId="2667057106" sldId="56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17:34.991" v="740" actId="1076"/>
          <ac:spMkLst>
            <pc:docMk/>
            <pc:sldMk cId="2667057106" sldId="56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15.512" v="1061" actId="20577"/>
        <pc:sldMkLst>
          <pc:docMk/>
          <pc:sldMk cId="645923176" sldId="56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15.512" v="1061" actId="20577"/>
          <ac:spMkLst>
            <pc:docMk/>
            <pc:sldMk cId="645923176" sldId="56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3:42.959" v="1017" actId="20577"/>
        <pc:sldMkLst>
          <pc:docMk/>
          <pc:sldMk cId="37704330" sldId="56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3:42.959" v="1017" actId="20577"/>
          <ac:spMkLst>
            <pc:docMk/>
            <pc:sldMk cId="37704330" sldId="56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3:36.833" v="1013" actId="20577"/>
        <pc:sldMkLst>
          <pc:docMk/>
          <pc:sldMk cId="420468295" sldId="56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3:36.833" v="1013" actId="20577"/>
          <ac:spMkLst>
            <pc:docMk/>
            <pc:sldMk cId="420468295" sldId="56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3:25.036" v="1008" actId="20577"/>
        <pc:sldMkLst>
          <pc:docMk/>
          <pc:sldMk cId="991141194" sldId="56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3:25.036" v="1008" actId="20577"/>
          <ac:spMkLst>
            <pc:docMk/>
            <pc:sldMk cId="991141194" sldId="56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3:13.348" v="1004" actId="20577"/>
        <pc:sldMkLst>
          <pc:docMk/>
          <pc:sldMk cId="26551442" sldId="56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3:13.348" v="1004" actId="20577"/>
          <ac:spMkLst>
            <pc:docMk/>
            <pc:sldMk cId="26551442" sldId="56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3:08.129" v="1001" actId="20577"/>
        <pc:sldMkLst>
          <pc:docMk/>
          <pc:sldMk cId="3851776568" sldId="57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3:08.129" v="1001" actId="20577"/>
          <ac:spMkLst>
            <pc:docMk/>
            <pc:sldMk cId="3851776568" sldId="57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3:03.363" v="997" actId="20577"/>
        <pc:sldMkLst>
          <pc:docMk/>
          <pc:sldMk cId="2522797024" sldId="57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3:03.363" v="997" actId="20577"/>
          <ac:spMkLst>
            <pc:docMk/>
            <pc:sldMk cId="2522797024" sldId="57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2:55.722" v="995" actId="20577"/>
        <pc:sldMkLst>
          <pc:docMk/>
          <pc:sldMk cId="4070880259" sldId="57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2:55.722" v="995" actId="20577"/>
          <ac:spMkLst>
            <pc:docMk/>
            <pc:sldMk cId="4070880259" sldId="57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2:50.019" v="989" actId="20577"/>
        <pc:sldMkLst>
          <pc:docMk/>
          <pc:sldMk cId="3454550588" sldId="57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2:50.019" v="989" actId="20577"/>
          <ac:spMkLst>
            <pc:docMk/>
            <pc:sldMk cId="3454550588" sldId="57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2:37.690" v="986" actId="1076"/>
        <pc:sldMkLst>
          <pc:docMk/>
          <pc:sldMk cId="2693767538" sldId="57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2:37.690" v="986" actId="1076"/>
          <ac:spMkLst>
            <pc:docMk/>
            <pc:sldMk cId="2693767538" sldId="57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2:15.720" v="981" actId="20577"/>
        <pc:sldMkLst>
          <pc:docMk/>
          <pc:sldMk cId="3700721155" sldId="57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2:15.720" v="981" actId="20577"/>
          <ac:spMkLst>
            <pc:docMk/>
            <pc:sldMk cId="3700721155" sldId="57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2:12.033" v="979" actId="20577"/>
        <pc:sldMkLst>
          <pc:docMk/>
          <pc:sldMk cId="1512547799" sldId="57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2:12.033" v="979" actId="20577"/>
          <ac:spMkLst>
            <pc:docMk/>
            <pc:sldMk cId="1512547799" sldId="57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2:04.361" v="975" actId="20577"/>
        <pc:sldMkLst>
          <pc:docMk/>
          <pc:sldMk cId="3568332275" sldId="57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2:04.361" v="975" actId="20577"/>
          <ac:spMkLst>
            <pc:docMk/>
            <pc:sldMk cId="3568332275" sldId="57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1:39.969" v="972" actId="20577"/>
        <pc:sldMkLst>
          <pc:docMk/>
          <pc:sldMk cId="2137727241" sldId="57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1:39.969" v="972" actId="20577"/>
          <ac:spMkLst>
            <pc:docMk/>
            <pc:sldMk cId="2137727241" sldId="57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1:33.469" v="971" actId="20577"/>
        <pc:sldMkLst>
          <pc:docMk/>
          <pc:sldMk cId="3542933629" sldId="57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1:33.469" v="971" actId="20577"/>
          <ac:spMkLst>
            <pc:docMk/>
            <pc:sldMk cId="3542933629" sldId="57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1:27.125" v="967" actId="20577"/>
        <pc:sldMkLst>
          <pc:docMk/>
          <pc:sldMk cId="2805583692" sldId="58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1:27.125" v="967" actId="20577"/>
          <ac:spMkLst>
            <pc:docMk/>
            <pc:sldMk cId="2805583692" sldId="58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1:21.077" v="965" actId="20577"/>
        <pc:sldMkLst>
          <pc:docMk/>
          <pc:sldMk cId="3335341446" sldId="58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1:21.077" v="965" actId="20577"/>
          <ac:spMkLst>
            <pc:docMk/>
            <pc:sldMk cId="3335341446" sldId="58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1:12.874" v="960" actId="20577"/>
        <pc:sldMkLst>
          <pc:docMk/>
          <pc:sldMk cId="362479019" sldId="58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1:12.874" v="960" actId="20577"/>
          <ac:spMkLst>
            <pc:docMk/>
            <pc:sldMk cId="362479019" sldId="58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1:04.640" v="957" actId="14100"/>
        <pc:sldMkLst>
          <pc:docMk/>
          <pc:sldMk cId="3840794869" sldId="58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1:04.640" v="957" actId="14100"/>
          <ac:spMkLst>
            <pc:docMk/>
            <pc:sldMk cId="3840794869" sldId="583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9:50:57.217" v="956" actId="14100"/>
          <ac:spMkLst>
            <pc:docMk/>
            <pc:sldMk cId="3840794869" sldId="583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0:03.965" v="943" actId="20577"/>
        <pc:sldMkLst>
          <pc:docMk/>
          <pc:sldMk cId="3408998629" sldId="58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0:03.965" v="943" actId="20577"/>
          <ac:spMkLst>
            <pc:docMk/>
            <pc:sldMk cId="3408998629" sldId="58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9:59.058" v="941" actId="20577"/>
        <pc:sldMkLst>
          <pc:docMk/>
          <pc:sldMk cId="807529688" sldId="58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9:59.058" v="941" actId="20577"/>
          <ac:spMkLst>
            <pc:docMk/>
            <pc:sldMk cId="807529688" sldId="58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8:31.836" v="937" actId="14100"/>
        <pc:sldMkLst>
          <pc:docMk/>
          <pc:sldMk cId="762585269" sldId="58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8:24.929" v="936" actId="1076"/>
          <ac:spMkLst>
            <pc:docMk/>
            <pc:sldMk cId="762585269" sldId="586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09:48:31.836" v="937" actId="14100"/>
          <ac:spMkLst>
            <pc:docMk/>
            <pc:sldMk cId="762585269" sldId="586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7:40.287" v="929" actId="1076"/>
        <pc:sldMkLst>
          <pc:docMk/>
          <pc:sldMk cId="620183845" sldId="58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7:40.287" v="929" actId="1076"/>
          <ac:spMkLst>
            <pc:docMk/>
            <pc:sldMk cId="620183845" sldId="58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6:28.940" v="923" actId="20577"/>
        <pc:sldMkLst>
          <pc:docMk/>
          <pc:sldMk cId="3149616104" sldId="58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6:28.940" v="923" actId="20577"/>
          <ac:spMkLst>
            <pc:docMk/>
            <pc:sldMk cId="3149616104" sldId="58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6:16.127" v="920" actId="20577"/>
        <pc:sldMkLst>
          <pc:docMk/>
          <pc:sldMk cId="1193392871" sldId="58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6:16.127" v="920" actId="20577"/>
          <ac:spMkLst>
            <pc:docMk/>
            <pc:sldMk cId="1193392871" sldId="58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6:11.220" v="918" actId="20577"/>
        <pc:sldMkLst>
          <pc:docMk/>
          <pc:sldMk cId="1412688093" sldId="59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6:11.220" v="918" actId="20577"/>
          <ac:spMkLst>
            <pc:docMk/>
            <pc:sldMk cId="1412688093" sldId="59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6:06.204" v="916" actId="20577"/>
        <pc:sldMkLst>
          <pc:docMk/>
          <pc:sldMk cId="3024289792" sldId="59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6:06.204" v="916" actId="20577"/>
          <ac:spMkLst>
            <pc:docMk/>
            <pc:sldMk cId="3024289792" sldId="59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56.235" v="911" actId="20577"/>
        <pc:sldMkLst>
          <pc:docMk/>
          <pc:sldMk cId="1613823758" sldId="59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56.235" v="911" actId="20577"/>
          <ac:spMkLst>
            <pc:docMk/>
            <pc:sldMk cId="1613823758" sldId="59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50.204" v="907" actId="20577"/>
        <pc:sldMkLst>
          <pc:docMk/>
          <pc:sldMk cId="2743709680" sldId="59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50.204" v="907" actId="20577"/>
          <ac:spMkLst>
            <pc:docMk/>
            <pc:sldMk cId="2743709680" sldId="59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43.735" v="906" actId="20577"/>
        <pc:sldMkLst>
          <pc:docMk/>
          <pc:sldMk cId="3720501822" sldId="59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43.735" v="906" actId="20577"/>
          <ac:spMkLst>
            <pc:docMk/>
            <pc:sldMk cId="3720501822" sldId="59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38.516" v="901" actId="20577"/>
        <pc:sldMkLst>
          <pc:docMk/>
          <pc:sldMk cId="3533640889" sldId="59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38.516" v="901" actId="20577"/>
          <ac:spMkLst>
            <pc:docMk/>
            <pc:sldMk cId="3533640889" sldId="59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22.531" v="898" actId="20577"/>
        <pc:sldMkLst>
          <pc:docMk/>
          <pc:sldMk cId="1867994518" sldId="59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22.531" v="898" actId="20577"/>
          <ac:spMkLst>
            <pc:docMk/>
            <pc:sldMk cId="1867994518" sldId="59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16.733" v="896" actId="20577"/>
        <pc:sldMkLst>
          <pc:docMk/>
          <pc:sldMk cId="3872179047" sldId="59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16.733" v="896" actId="20577"/>
          <ac:spMkLst>
            <pc:docMk/>
            <pc:sldMk cId="3872179047" sldId="59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08.264" v="893" actId="20577"/>
        <pc:sldMkLst>
          <pc:docMk/>
          <pc:sldMk cId="2012223569" sldId="59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08.264" v="893" actId="20577"/>
          <ac:spMkLst>
            <pc:docMk/>
            <pc:sldMk cId="2012223569" sldId="59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5:02.452" v="891" actId="20577"/>
        <pc:sldMkLst>
          <pc:docMk/>
          <pc:sldMk cId="288003517" sldId="59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5:02.452" v="891" actId="20577"/>
          <ac:spMkLst>
            <pc:docMk/>
            <pc:sldMk cId="288003517" sldId="59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4:53.389" v="890" actId="1076"/>
        <pc:sldMkLst>
          <pc:docMk/>
          <pc:sldMk cId="1344654294" sldId="60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4:53.389" v="890" actId="1076"/>
          <ac:spMkLst>
            <pc:docMk/>
            <pc:sldMk cId="1344654294" sldId="60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4:22.731" v="883" actId="20577"/>
        <pc:sldMkLst>
          <pc:docMk/>
          <pc:sldMk cId="1760691016" sldId="60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4:22.731" v="883" actId="20577"/>
          <ac:spMkLst>
            <pc:docMk/>
            <pc:sldMk cId="1760691016" sldId="60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4:14.231" v="880" actId="20577"/>
        <pc:sldMkLst>
          <pc:docMk/>
          <pc:sldMk cId="3984521453" sldId="60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4:14.231" v="880" actId="20577"/>
          <ac:spMkLst>
            <pc:docMk/>
            <pc:sldMk cId="3984521453" sldId="60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4:09.215" v="876" actId="20577"/>
        <pc:sldMkLst>
          <pc:docMk/>
          <pc:sldMk cId="1221242916" sldId="60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4:09.215" v="876" actId="20577"/>
          <ac:spMkLst>
            <pc:docMk/>
            <pc:sldMk cId="1221242916" sldId="60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4:01.558" v="871" actId="20577"/>
        <pc:sldMkLst>
          <pc:docMk/>
          <pc:sldMk cId="3530603727" sldId="60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4:01.558" v="871" actId="20577"/>
          <ac:spMkLst>
            <pc:docMk/>
            <pc:sldMk cId="3530603727" sldId="60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3:55.574" v="869" actId="20577"/>
        <pc:sldMkLst>
          <pc:docMk/>
          <pc:sldMk cId="2734926190" sldId="60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3:55.574" v="869" actId="20577"/>
          <ac:spMkLst>
            <pc:docMk/>
            <pc:sldMk cId="2734926190" sldId="60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1:59.506" v="862" actId="20577"/>
        <pc:sldMkLst>
          <pc:docMk/>
          <pc:sldMk cId="890874479" sldId="60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1:59.506" v="862" actId="20577"/>
          <ac:spMkLst>
            <pc:docMk/>
            <pc:sldMk cId="890874479" sldId="60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1:49.193" v="860" actId="20577"/>
        <pc:sldMkLst>
          <pc:docMk/>
          <pc:sldMk cId="2642074667" sldId="60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1:49.193" v="860" actId="20577"/>
          <ac:spMkLst>
            <pc:docMk/>
            <pc:sldMk cId="2642074667" sldId="60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1:38.927" v="858" actId="20577"/>
        <pc:sldMkLst>
          <pc:docMk/>
          <pc:sldMk cId="4094667710" sldId="60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1:38.927" v="858" actId="20577"/>
          <ac:spMkLst>
            <pc:docMk/>
            <pc:sldMk cId="4094667710" sldId="60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1:28.599" v="856" actId="20577"/>
        <pc:sldMkLst>
          <pc:docMk/>
          <pc:sldMk cId="3218221284" sldId="60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1:28.599" v="856" actId="20577"/>
          <ac:spMkLst>
            <pc:docMk/>
            <pc:sldMk cId="3218221284" sldId="60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1:17.911" v="850" actId="20577"/>
        <pc:sldMkLst>
          <pc:docMk/>
          <pc:sldMk cId="3540200544" sldId="61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1:17.911" v="850" actId="20577"/>
          <ac:spMkLst>
            <pc:docMk/>
            <pc:sldMk cId="3540200544" sldId="61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0:20.799" v="846" actId="20577"/>
        <pc:sldMkLst>
          <pc:docMk/>
          <pc:sldMk cId="508794116" sldId="61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0:20.799" v="846" actId="20577"/>
          <ac:spMkLst>
            <pc:docMk/>
            <pc:sldMk cId="508794116" sldId="61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0:15.423" v="842" actId="20577"/>
        <pc:sldMkLst>
          <pc:docMk/>
          <pc:sldMk cId="2783707349" sldId="61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0:15.423" v="842" actId="20577"/>
          <ac:spMkLst>
            <pc:docMk/>
            <pc:sldMk cId="2783707349" sldId="61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40:01.767" v="839" actId="20577"/>
        <pc:sldMkLst>
          <pc:docMk/>
          <pc:sldMk cId="4124861372" sldId="61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40:01.767" v="839" actId="20577"/>
          <ac:spMkLst>
            <pc:docMk/>
            <pc:sldMk cId="4124861372" sldId="61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56.110" v="836" actId="20577"/>
        <pc:sldMkLst>
          <pc:docMk/>
          <pc:sldMk cId="4243049421" sldId="61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56.110" v="836" actId="20577"/>
          <ac:spMkLst>
            <pc:docMk/>
            <pc:sldMk cId="4243049421" sldId="61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50.938" v="834" actId="20577"/>
        <pc:sldMkLst>
          <pc:docMk/>
          <pc:sldMk cId="3812635687" sldId="61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50.938" v="834" actId="20577"/>
          <ac:spMkLst>
            <pc:docMk/>
            <pc:sldMk cId="3812635687" sldId="61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43.656" v="830" actId="20577"/>
        <pc:sldMkLst>
          <pc:docMk/>
          <pc:sldMk cId="4239858301" sldId="61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43.656" v="830" actId="20577"/>
          <ac:spMkLst>
            <pc:docMk/>
            <pc:sldMk cId="4239858301" sldId="61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29.640" v="827" actId="20577"/>
        <pc:sldMkLst>
          <pc:docMk/>
          <pc:sldMk cId="29130009" sldId="61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29.640" v="827" actId="20577"/>
          <ac:spMkLst>
            <pc:docMk/>
            <pc:sldMk cId="29130009" sldId="61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22.187" v="824" actId="20577"/>
        <pc:sldMkLst>
          <pc:docMk/>
          <pc:sldMk cId="1216821266" sldId="61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22.187" v="824" actId="20577"/>
          <ac:spMkLst>
            <pc:docMk/>
            <pc:sldMk cId="1216821266" sldId="61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12.343" v="822" actId="20577"/>
        <pc:sldMkLst>
          <pc:docMk/>
          <pc:sldMk cId="3345497730" sldId="61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12.343" v="822" actId="20577"/>
          <ac:spMkLst>
            <pc:docMk/>
            <pc:sldMk cId="3345497730" sldId="61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05.842" v="818" actId="20577"/>
        <pc:sldMkLst>
          <pc:docMk/>
          <pc:sldMk cId="877817549" sldId="62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05.842" v="818" actId="20577"/>
          <ac:spMkLst>
            <pc:docMk/>
            <pc:sldMk cId="877817549" sldId="62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9:01.076" v="816" actId="20577"/>
        <pc:sldMkLst>
          <pc:docMk/>
          <pc:sldMk cId="1314916684" sldId="62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9:01.076" v="816" actId="20577"/>
          <ac:spMkLst>
            <pc:docMk/>
            <pc:sldMk cId="1314916684" sldId="62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8:51.295" v="812" actId="20577"/>
        <pc:sldMkLst>
          <pc:docMk/>
          <pc:sldMk cId="4066277907" sldId="62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8:51.295" v="812" actId="20577"/>
          <ac:spMkLst>
            <pc:docMk/>
            <pc:sldMk cId="4066277907" sldId="62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38:44.451" v="809" actId="20577"/>
        <pc:sldMkLst>
          <pc:docMk/>
          <pc:sldMk cId="1079538911" sldId="62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38:44.451" v="809" actId="20577"/>
          <ac:spMkLst>
            <pc:docMk/>
            <pc:sldMk cId="1079538911" sldId="62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6:01.288" v="1254" actId="20577"/>
        <pc:sldMkLst>
          <pc:docMk/>
          <pc:sldMk cId="1662117068" sldId="62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6:01.288" v="1254" actId="20577"/>
          <ac:spMkLst>
            <pc:docMk/>
            <pc:sldMk cId="1662117068" sldId="62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5:15.426" v="1238" actId="1076"/>
        <pc:sldMkLst>
          <pc:docMk/>
          <pc:sldMk cId="1496297905" sldId="62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5:15.426" v="1238" actId="1076"/>
          <ac:spMkLst>
            <pc:docMk/>
            <pc:sldMk cId="1496297905" sldId="62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47.003" v="1233" actId="20577"/>
        <pc:sldMkLst>
          <pc:docMk/>
          <pc:sldMk cId="3873097822" sldId="62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47.003" v="1233" actId="20577"/>
          <ac:spMkLst>
            <pc:docMk/>
            <pc:sldMk cId="3873097822" sldId="62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40.644" v="1226" actId="20577"/>
        <pc:sldMkLst>
          <pc:docMk/>
          <pc:sldMk cId="3949208262" sldId="62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40.644" v="1226" actId="20577"/>
          <ac:spMkLst>
            <pc:docMk/>
            <pc:sldMk cId="3949208262" sldId="62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34.050" v="1220" actId="20577"/>
        <pc:sldMkLst>
          <pc:docMk/>
          <pc:sldMk cId="2861880759" sldId="62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34.050" v="1220" actId="20577"/>
          <ac:spMkLst>
            <pc:docMk/>
            <pc:sldMk cId="2861880759" sldId="62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27.877" v="1217" actId="20577"/>
        <pc:sldMkLst>
          <pc:docMk/>
          <pc:sldMk cId="2224002742" sldId="62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27.877" v="1217" actId="20577"/>
          <ac:spMkLst>
            <pc:docMk/>
            <pc:sldMk cId="2224002742" sldId="62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22.940" v="1216" actId="20577"/>
        <pc:sldMkLst>
          <pc:docMk/>
          <pc:sldMk cId="3340251993" sldId="63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22.940" v="1216" actId="20577"/>
          <ac:spMkLst>
            <pc:docMk/>
            <pc:sldMk cId="3340251993" sldId="63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14.814" v="1210" actId="20577"/>
        <pc:sldMkLst>
          <pc:docMk/>
          <pc:sldMk cId="3365114073" sldId="63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14.814" v="1210" actId="20577"/>
          <ac:spMkLst>
            <pc:docMk/>
            <pc:sldMk cId="3365114073" sldId="63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4:06.595" v="1206" actId="1076"/>
        <pc:sldMkLst>
          <pc:docMk/>
          <pc:sldMk cId="2745506907" sldId="63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4:06.595" v="1206" actId="1076"/>
          <ac:spMkLst>
            <pc:docMk/>
            <pc:sldMk cId="2745506907" sldId="63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3:27.187" v="1198" actId="1076"/>
        <pc:sldMkLst>
          <pc:docMk/>
          <pc:sldMk cId="1169083766" sldId="63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3:27.187" v="1198" actId="1076"/>
          <ac:spMkLst>
            <pc:docMk/>
            <pc:sldMk cId="1169083766" sldId="63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3:07.483" v="1192" actId="1076"/>
        <pc:sldMkLst>
          <pc:docMk/>
          <pc:sldMk cId="4092423777" sldId="63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3:07.483" v="1192" actId="1076"/>
          <ac:spMkLst>
            <pc:docMk/>
            <pc:sldMk cId="4092423777" sldId="63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2:55.155" v="1188" actId="20577"/>
        <pc:sldMkLst>
          <pc:docMk/>
          <pc:sldMk cId="1067080396" sldId="63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2:55.155" v="1188" actId="20577"/>
          <ac:spMkLst>
            <pc:docMk/>
            <pc:sldMk cId="1067080396" sldId="63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2:49.373" v="1185" actId="20577"/>
        <pc:sldMkLst>
          <pc:docMk/>
          <pc:sldMk cId="3942856184" sldId="63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2:49.373" v="1185" actId="20577"/>
          <ac:spMkLst>
            <pc:docMk/>
            <pc:sldMk cId="3942856184" sldId="63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2:38.935" v="1179" actId="1076"/>
        <pc:sldMkLst>
          <pc:docMk/>
          <pc:sldMk cId="2581997049" sldId="63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2:38.935" v="1179" actId="1076"/>
          <ac:spMkLst>
            <pc:docMk/>
            <pc:sldMk cId="2581997049" sldId="63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2:15.184" v="1173" actId="20577"/>
        <pc:sldMkLst>
          <pc:docMk/>
          <pc:sldMk cId="1886659938" sldId="63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2:15.184" v="1173" actId="20577"/>
          <ac:spMkLst>
            <pc:docMk/>
            <pc:sldMk cId="1886659938" sldId="63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2:06.512" v="1170" actId="1076"/>
        <pc:sldMkLst>
          <pc:docMk/>
          <pc:sldMk cId="3840054105" sldId="63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2:06.512" v="1170" actId="1076"/>
          <ac:spMkLst>
            <pc:docMk/>
            <pc:sldMk cId="3840054105" sldId="63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1:53.605" v="1167" actId="20577"/>
        <pc:sldMkLst>
          <pc:docMk/>
          <pc:sldMk cId="539180497" sldId="64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1:53.605" v="1167" actId="20577"/>
          <ac:spMkLst>
            <pc:docMk/>
            <pc:sldMk cId="539180497" sldId="64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1:46.902" v="1164" actId="20577"/>
        <pc:sldMkLst>
          <pc:docMk/>
          <pc:sldMk cId="2956032364" sldId="64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1:46.902" v="1164" actId="20577"/>
          <ac:spMkLst>
            <pc:docMk/>
            <pc:sldMk cId="2956032364" sldId="64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1:36.823" v="1162" actId="1076"/>
        <pc:sldMkLst>
          <pc:docMk/>
          <pc:sldMk cId="1879387478" sldId="64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1:36.823" v="1162" actId="1076"/>
          <ac:spMkLst>
            <pc:docMk/>
            <pc:sldMk cId="1879387478" sldId="64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0:52.618" v="1152" actId="1076"/>
        <pc:sldMkLst>
          <pc:docMk/>
          <pc:sldMk cId="4062610294" sldId="64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0:52.618" v="1152" actId="1076"/>
          <ac:spMkLst>
            <pc:docMk/>
            <pc:sldMk cId="4062610294" sldId="64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0:37.789" v="1147" actId="14100"/>
        <pc:sldMkLst>
          <pc:docMk/>
          <pc:sldMk cId="837828479" sldId="64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0:30.461" v="1146" actId="14100"/>
          <ac:spMkLst>
            <pc:docMk/>
            <pc:sldMk cId="837828479" sldId="644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DD5A383F-84CB-4A73-A104-50D24083153F}" dt="2024-06-21T10:00:37.789" v="1147" actId="14100"/>
          <ac:spMkLst>
            <pc:docMk/>
            <pc:sldMk cId="837828479" sldId="644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9:40.287" v="1135" actId="20577"/>
        <pc:sldMkLst>
          <pc:docMk/>
          <pc:sldMk cId="3786347780" sldId="64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9:40.287" v="1135" actId="20577"/>
          <ac:spMkLst>
            <pc:docMk/>
            <pc:sldMk cId="3786347780" sldId="64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9:27.817" v="1133" actId="1076"/>
        <pc:sldMkLst>
          <pc:docMk/>
          <pc:sldMk cId="2893567358" sldId="64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9:27.817" v="1133" actId="1076"/>
          <ac:spMkLst>
            <pc:docMk/>
            <pc:sldMk cId="2893567358" sldId="64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9:12.254" v="1125" actId="1076"/>
        <pc:sldMkLst>
          <pc:docMk/>
          <pc:sldMk cId="3644287653" sldId="64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9:12.254" v="1125" actId="1076"/>
          <ac:spMkLst>
            <pc:docMk/>
            <pc:sldMk cId="3644287653" sldId="64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8:42.300" v="1120" actId="1076"/>
        <pc:sldMkLst>
          <pc:docMk/>
          <pc:sldMk cId="4137512246" sldId="64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8:42.300" v="1120" actId="1076"/>
          <ac:spMkLst>
            <pc:docMk/>
            <pc:sldMk cId="4137512246" sldId="64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8:18.611" v="1115" actId="20577"/>
        <pc:sldMkLst>
          <pc:docMk/>
          <pc:sldMk cId="3315308607" sldId="64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8:18.611" v="1115" actId="20577"/>
          <ac:spMkLst>
            <pc:docMk/>
            <pc:sldMk cId="3315308607" sldId="64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8:01.095" v="1112" actId="1076"/>
        <pc:sldMkLst>
          <pc:docMk/>
          <pc:sldMk cId="3142891701" sldId="65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8:01.095" v="1112" actId="1076"/>
          <ac:spMkLst>
            <pc:docMk/>
            <pc:sldMk cId="3142891701" sldId="65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7:46.547" v="1104" actId="1076"/>
        <pc:sldMkLst>
          <pc:docMk/>
          <pc:sldMk cId="439024484" sldId="651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7:46.547" v="1104" actId="1076"/>
          <ac:spMkLst>
            <pc:docMk/>
            <pc:sldMk cId="439024484" sldId="65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7:31.797" v="1098" actId="20577"/>
        <pc:sldMkLst>
          <pc:docMk/>
          <pc:sldMk cId="3615522651" sldId="652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7:31.797" v="1098" actId="20577"/>
          <ac:spMkLst>
            <pc:docMk/>
            <pc:sldMk cId="3615522651" sldId="65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7:16.155" v="1094" actId="1076"/>
        <pc:sldMkLst>
          <pc:docMk/>
          <pc:sldMk cId="2261289105" sldId="65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7:16.155" v="1094" actId="1076"/>
          <ac:spMkLst>
            <pc:docMk/>
            <pc:sldMk cId="2261289105" sldId="65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59.467" v="1087" actId="20577"/>
        <pc:sldMkLst>
          <pc:docMk/>
          <pc:sldMk cId="1354539943" sldId="65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59.467" v="1087" actId="20577"/>
          <ac:spMkLst>
            <pc:docMk/>
            <pc:sldMk cId="1354539943" sldId="65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54.201" v="1082" actId="20577"/>
        <pc:sldMkLst>
          <pc:docMk/>
          <pc:sldMk cId="3467776042" sldId="655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54.201" v="1082" actId="20577"/>
          <ac:spMkLst>
            <pc:docMk/>
            <pc:sldMk cId="3467776042" sldId="65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48.561" v="1079" actId="20577"/>
        <pc:sldMkLst>
          <pc:docMk/>
          <pc:sldMk cId="1796969551" sldId="656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48.561" v="1079" actId="20577"/>
          <ac:spMkLst>
            <pc:docMk/>
            <pc:sldMk cId="1796969551" sldId="65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41.482" v="1077" actId="20577"/>
        <pc:sldMkLst>
          <pc:docMk/>
          <pc:sldMk cId="140028196" sldId="657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41.482" v="1077" actId="20577"/>
          <ac:spMkLst>
            <pc:docMk/>
            <pc:sldMk cId="140028196" sldId="65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35.732" v="1073" actId="20577"/>
        <pc:sldMkLst>
          <pc:docMk/>
          <pc:sldMk cId="630506739" sldId="658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35.732" v="1073" actId="20577"/>
          <ac:spMkLst>
            <pc:docMk/>
            <pc:sldMk cId="630506739" sldId="65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29.794" v="1069" actId="20577"/>
        <pc:sldMkLst>
          <pc:docMk/>
          <pc:sldMk cId="1248511846" sldId="659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29.794" v="1069" actId="20577"/>
          <ac:spMkLst>
            <pc:docMk/>
            <pc:sldMk cId="1248511846" sldId="65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09:56:24.309" v="1068" actId="20577"/>
        <pc:sldMkLst>
          <pc:docMk/>
          <pc:sldMk cId="651059745" sldId="660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09:56:24.309" v="1068" actId="20577"/>
          <ac:spMkLst>
            <pc:docMk/>
            <pc:sldMk cId="651059745" sldId="660"/>
            <ac:spMk id="2" creationId="{4FC1D15D-5E93-68FC-9B4E-F6063BB00636}"/>
          </ac:spMkLst>
        </pc:spChg>
      </pc:sldChg>
      <pc:sldChg chg="add replId">
        <pc:chgData name="Bhavisha Ganatra (Avanti Fields)" userId="S::bhavisha.ganatra@avanti.org.uk::34ccc699-c509-4300-b0bb-003050321fac" providerId="AD" clId="Web-{DD5A383F-84CB-4A73-A104-50D24083153F}" dt="2024-06-21T10:05:44.162" v="1243"/>
        <pc:sldMkLst>
          <pc:docMk/>
          <pc:sldMk cId="1226761983" sldId="661"/>
        </pc:sldMkLst>
      </pc:sldChg>
      <pc:sldChg chg="add replId">
        <pc:chgData name="Bhavisha Ganatra (Avanti Fields)" userId="S::bhavisha.ganatra@avanti.org.uk::34ccc699-c509-4300-b0bb-003050321fac" providerId="AD" clId="Web-{DD5A383F-84CB-4A73-A104-50D24083153F}" dt="2024-06-21T10:05:47.459" v="1244"/>
        <pc:sldMkLst>
          <pc:docMk/>
          <pc:sldMk cId="4257862629" sldId="662"/>
        </pc:sldMkLst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6:35.664" v="1268" actId="20577"/>
        <pc:sldMkLst>
          <pc:docMk/>
          <pc:sldMk cId="2507592638" sldId="663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6:35.664" v="1268" actId="20577"/>
          <ac:spMkLst>
            <pc:docMk/>
            <pc:sldMk cId="2507592638" sldId="66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DD5A383F-84CB-4A73-A104-50D24083153F}" dt="2024-06-21T10:06:12.351" v="1259" actId="20577"/>
        <pc:sldMkLst>
          <pc:docMk/>
          <pc:sldMk cId="3393921737" sldId="664"/>
        </pc:sldMkLst>
        <pc:spChg chg="mod">
          <ac:chgData name="Bhavisha Ganatra (Avanti Fields)" userId="S::bhavisha.ganatra@avanti.org.uk::34ccc699-c509-4300-b0bb-003050321fac" providerId="AD" clId="Web-{DD5A383F-84CB-4A73-A104-50D24083153F}" dt="2024-06-21T10:06:12.351" v="1259" actId="20577"/>
          <ac:spMkLst>
            <pc:docMk/>
            <pc:sldMk cId="3393921737" sldId="664"/>
            <ac:spMk id="2" creationId="{4FC1D15D-5E93-68FC-9B4E-F6063BB00636}"/>
          </ac:spMkLst>
        </pc:spChg>
      </pc:sldChg>
    </pc:docChg>
  </pc:docChgLst>
  <pc:docChgLst>
    <pc:chgData name="Bhavisha Ganatra (Avanti Fields)" userId="S::bhavisha.ganatra@avanti.org.uk::34ccc699-c509-4300-b0bb-003050321fac" providerId="AD" clId="Web-{83243B0E-B895-445A-A38C-BA7E9F15D6F8}"/>
    <pc:docChg chg="addSld modSld">
      <pc:chgData name="Bhavisha Ganatra (Avanti Fields)" userId="S::bhavisha.ganatra@avanti.org.uk::34ccc699-c509-4300-b0bb-003050321fac" providerId="AD" clId="Web-{83243B0E-B895-445A-A38C-BA7E9F15D6F8}" dt="2024-06-20T15:44:38.676" v="27" actId="20577"/>
      <pc:docMkLst>
        <pc:docMk/>
      </pc:docMkLst>
      <pc:sldChg chg="modSp add replId">
        <pc:chgData name="Bhavisha Ganatra (Avanti Fields)" userId="S::bhavisha.ganatra@avanti.org.uk::34ccc699-c509-4300-b0bb-003050321fac" providerId="AD" clId="Web-{83243B0E-B895-445A-A38C-BA7E9F15D6F8}" dt="2024-06-20T15:36:55.115" v="4" actId="20577"/>
        <pc:sldMkLst>
          <pc:docMk/>
          <pc:sldMk cId="1783804227" sldId="425"/>
        </pc:sldMkLst>
        <pc:spChg chg="mod">
          <ac:chgData name="Bhavisha Ganatra (Avanti Fields)" userId="S::bhavisha.ganatra@avanti.org.uk::34ccc699-c509-4300-b0bb-003050321fac" providerId="AD" clId="Web-{83243B0E-B895-445A-A38C-BA7E9F15D6F8}" dt="2024-06-20T15:36:55.115" v="4" actId="20577"/>
          <ac:spMkLst>
            <pc:docMk/>
            <pc:sldMk cId="1783804227" sldId="42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83243B0E-B895-445A-A38C-BA7E9F15D6F8}" dt="2024-06-20T15:43:28.502" v="10" actId="20577"/>
        <pc:sldMkLst>
          <pc:docMk/>
          <pc:sldMk cId="291508579" sldId="426"/>
        </pc:sldMkLst>
        <pc:spChg chg="mod">
          <ac:chgData name="Bhavisha Ganatra (Avanti Fields)" userId="S::bhavisha.ganatra@avanti.org.uk::34ccc699-c509-4300-b0bb-003050321fac" providerId="AD" clId="Web-{83243B0E-B895-445A-A38C-BA7E9F15D6F8}" dt="2024-06-20T15:43:28.502" v="10" actId="20577"/>
          <ac:spMkLst>
            <pc:docMk/>
            <pc:sldMk cId="291508579" sldId="42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83243B0E-B895-445A-A38C-BA7E9F15D6F8}" dt="2024-06-20T15:43:33.127" v="14" actId="20577"/>
        <pc:sldMkLst>
          <pc:docMk/>
          <pc:sldMk cId="1749841640" sldId="427"/>
        </pc:sldMkLst>
        <pc:spChg chg="mod">
          <ac:chgData name="Bhavisha Ganatra (Avanti Fields)" userId="S::bhavisha.ganatra@avanti.org.uk::34ccc699-c509-4300-b0bb-003050321fac" providerId="AD" clId="Web-{83243B0E-B895-445A-A38C-BA7E9F15D6F8}" dt="2024-06-20T15:43:33.127" v="14" actId="20577"/>
          <ac:spMkLst>
            <pc:docMk/>
            <pc:sldMk cId="1749841640" sldId="42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83243B0E-B895-445A-A38C-BA7E9F15D6F8}" dt="2024-06-20T15:43:47.737" v="17" actId="20577"/>
        <pc:sldMkLst>
          <pc:docMk/>
          <pc:sldMk cId="4011634263" sldId="428"/>
        </pc:sldMkLst>
        <pc:spChg chg="mod">
          <ac:chgData name="Bhavisha Ganatra (Avanti Fields)" userId="S::bhavisha.ganatra@avanti.org.uk::34ccc699-c509-4300-b0bb-003050321fac" providerId="AD" clId="Web-{83243B0E-B895-445A-A38C-BA7E9F15D6F8}" dt="2024-06-20T15:43:47.737" v="17" actId="20577"/>
          <ac:spMkLst>
            <pc:docMk/>
            <pc:sldMk cId="4011634263" sldId="42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83243B0E-B895-445A-A38C-BA7E9F15D6F8}" dt="2024-06-20T15:44:08.988" v="22" actId="20577"/>
        <pc:sldMkLst>
          <pc:docMk/>
          <pc:sldMk cId="1389004263" sldId="429"/>
        </pc:sldMkLst>
        <pc:spChg chg="mod">
          <ac:chgData name="Bhavisha Ganatra (Avanti Fields)" userId="S::bhavisha.ganatra@avanti.org.uk::34ccc699-c509-4300-b0bb-003050321fac" providerId="AD" clId="Web-{83243B0E-B895-445A-A38C-BA7E9F15D6F8}" dt="2024-06-20T15:44:08.988" v="22" actId="20577"/>
          <ac:spMkLst>
            <pc:docMk/>
            <pc:sldMk cId="1389004263" sldId="42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83243B0E-B895-445A-A38C-BA7E9F15D6F8}" dt="2024-06-20T15:44:38.676" v="27" actId="20577"/>
        <pc:sldMkLst>
          <pc:docMk/>
          <pc:sldMk cId="278841468" sldId="430"/>
        </pc:sldMkLst>
        <pc:spChg chg="mod">
          <ac:chgData name="Bhavisha Ganatra (Avanti Fields)" userId="S::bhavisha.ganatra@avanti.org.uk::34ccc699-c509-4300-b0bb-003050321fac" providerId="AD" clId="Web-{83243B0E-B895-445A-A38C-BA7E9F15D6F8}" dt="2024-06-20T15:44:38.676" v="27" actId="20577"/>
          <ac:spMkLst>
            <pc:docMk/>
            <pc:sldMk cId="278841468" sldId="430"/>
            <ac:spMk id="2" creationId="{4FC1D15D-5E93-68FC-9B4E-F6063BB00636}"/>
          </ac:spMkLst>
        </pc:spChg>
      </pc:sldChg>
    </pc:docChg>
  </pc:docChgLst>
  <pc:docChgLst>
    <pc:chgData name="Bhavisha Ganatra (Avanti Fields)" userId="S::bhavisha.ganatra@avanti.org.uk::34ccc699-c509-4300-b0bb-003050321fac" providerId="AD" clId="Web-{CE62EC61-CAA2-4E13-8303-81E9D95FB9B5}"/>
    <pc:docChg chg="addSld delSld modSld">
      <pc:chgData name="Bhavisha Ganatra (Avanti Fields)" userId="S::bhavisha.ganatra@avanti.org.uk::34ccc699-c509-4300-b0bb-003050321fac" providerId="AD" clId="Web-{CE62EC61-CAA2-4E13-8303-81E9D95FB9B5}" dt="2024-06-20T10:25:29.716" v="544" actId="20577"/>
      <pc:docMkLst>
        <pc:docMk/>
      </pc:docMkLst>
      <pc:sldChg chg="modSp add replId">
        <pc:chgData name="Bhavisha Ganatra (Avanti Fields)" userId="S::bhavisha.ganatra@avanti.org.uk::34ccc699-c509-4300-b0bb-003050321fac" providerId="AD" clId="Web-{CE62EC61-CAA2-4E13-8303-81E9D95FB9B5}" dt="2024-06-20T09:46:08.545" v="5" actId="20577"/>
        <pc:sldMkLst>
          <pc:docMk/>
          <pc:sldMk cId="169325824" sldId="31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6:08.545" v="5" actId="20577"/>
          <ac:spMkLst>
            <pc:docMk/>
            <pc:sldMk cId="169325824" sldId="313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CE62EC61-CAA2-4E13-8303-81E9D95FB9B5}" dt="2024-06-20T09:46:02.233" v="1"/>
          <ac:spMkLst>
            <pc:docMk/>
            <pc:sldMk cId="169325824" sldId="313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6:18.796" v="8" actId="20577"/>
        <pc:sldMkLst>
          <pc:docMk/>
          <pc:sldMk cId="1455702403" sldId="31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6:18.796" v="8" actId="20577"/>
          <ac:spMkLst>
            <pc:docMk/>
            <pc:sldMk cId="1455702403" sldId="31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6:29.499" v="14" actId="20577"/>
        <pc:sldMkLst>
          <pc:docMk/>
          <pc:sldMk cId="700273176" sldId="31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6:29.499" v="14" actId="20577"/>
          <ac:spMkLst>
            <pc:docMk/>
            <pc:sldMk cId="700273176" sldId="31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6:40.640" v="19" actId="20577"/>
        <pc:sldMkLst>
          <pc:docMk/>
          <pc:sldMk cId="1983061859" sldId="31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6:40.640" v="19" actId="20577"/>
          <ac:spMkLst>
            <pc:docMk/>
            <pc:sldMk cId="1983061859" sldId="31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6:53.687" v="23" actId="20577"/>
        <pc:sldMkLst>
          <pc:docMk/>
          <pc:sldMk cId="3430486670" sldId="31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6:53.687" v="23" actId="20577"/>
          <ac:spMkLst>
            <pc:docMk/>
            <pc:sldMk cId="3430486670" sldId="31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7:06.922" v="28" actId="20577"/>
        <pc:sldMkLst>
          <pc:docMk/>
          <pc:sldMk cId="2113829129" sldId="31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7:06.922" v="28" actId="20577"/>
          <ac:spMkLst>
            <pc:docMk/>
            <pc:sldMk cId="2113829129" sldId="31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7:15.391" v="31" actId="20577"/>
        <pc:sldMkLst>
          <pc:docMk/>
          <pc:sldMk cId="1957809953" sldId="31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7:15.391" v="31" actId="20577"/>
          <ac:spMkLst>
            <pc:docMk/>
            <pc:sldMk cId="1957809953" sldId="31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7:27.672" v="36" actId="20577"/>
        <pc:sldMkLst>
          <pc:docMk/>
          <pc:sldMk cId="1095378544" sldId="32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7:27.672" v="36" actId="20577"/>
          <ac:spMkLst>
            <pc:docMk/>
            <pc:sldMk cId="1095378544" sldId="32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7:36.923" v="40" actId="20577"/>
        <pc:sldMkLst>
          <pc:docMk/>
          <pc:sldMk cId="2560508781" sldId="32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7:36.923" v="40" actId="20577"/>
          <ac:spMkLst>
            <pc:docMk/>
            <pc:sldMk cId="2560508781" sldId="32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7:45.329" v="45" actId="20577"/>
        <pc:sldMkLst>
          <pc:docMk/>
          <pc:sldMk cId="971042172" sldId="32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7:45.329" v="45" actId="20577"/>
          <ac:spMkLst>
            <pc:docMk/>
            <pc:sldMk cId="971042172" sldId="32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7:56.220" v="50" actId="20577"/>
        <pc:sldMkLst>
          <pc:docMk/>
          <pc:sldMk cId="3406677094" sldId="32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7:56.220" v="50" actId="20577"/>
          <ac:spMkLst>
            <pc:docMk/>
            <pc:sldMk cId="3406677094" sldId="32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8:08.736" v="54" actId="20577"/>
        <pc:sldMkLst>
          <pc:docMk/>
          <pc:sldMk cId="1486526500" sldId="32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8:08.736" v="54" actId="20577"/>
          <ac:spMkLst>
            <pc:docMk/>
            <pc:sldMk cId="1486526500" sldId="32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8:31.002" v="60" actId="20577"/>
        <pc:sldMkLst>
          <pc:docMk/>
          <pc:sldMk cId="3551388222" sldId="32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8:31.002" v="60" actId="20577"/>
          <ac:spMkLst>
            <pc:docMk/>
            <pc:sldMk cId="3551388222" sldId="32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8:45.987" v="65" actId="20577"/>
        <pc:sldMkLst>
          <pc:docMk/>
          <pc:sldMk cId="1709989365" sldId="32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8:45.987" v="65" actId="20577"/>
          <ac:spMkLst>
            <pc:docMk/>
            <pc:sldMk cId="1709989365" sldId="32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8:51.284" v="70" actId="20577"/>
        <pc:sldMkLst>
          <pc:docMk/>
          <pc:sldMk cId="3222021248" sldId="32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8:51.284" v="70" actId="20577"/>
          <ac:spMkLst>
            <pc:docMk/>
            <pc:sldMk cId="3222021248" sldId="32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9:03.831" v="73" actId="20577"/>
        <pc:sldMkLst>
          <pc:docMk/>
          <pc:sldMk cId="3298605328" sldId="32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9:03.831" v="73" actId="20577"/>
          <ac:spMkLst>
            <pc:docMk/>
            <pc:sldMk cId="3298605328" sldId="32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9:15.222" v="76" actId="20577"/>
        <pc:sldMkLst>
          <pc:docMk/>
          <pc:sldMk cId="2687669372" sldId="32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9:15.222" v="76" actId="20577"/>
          <ac:spMkLst>
            <pc:docMk/>
            <pc:sldMk cId="2687669372" sldId="32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9:26.332" v="79" actId="20577"/>
        <pc:sldMkLst>
          <pc:docMk/>
          <pc:sldMk cId="3336213367" sldId="33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9:26.332" v="79" actId="20577"/>
          <ac:spMkLst>
            <pc:docMk/>
            <pc:sldMk cId="3336213367" sldId="33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9:34.754" v="83" actId="20577"/>
        <pc:sldMkLst>
          <pc:docMk/>
          <pc:sldMk cId="3940066970" sldId="33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9:34.754" v="83" actId="20577"/>
          <ac:spMkLst>
            <pc:docMk/>
            <pc:sldMk cId="3940066970" sldId="33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9:44.051" v="87" actId="20577"/>
        <pc:sldMkLst>
          <pc:docMk/>
          <pc:sldMk cId="2752117539" sldId="33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9:44.051" v="87" actId="20577"/>
          <ac:spMkLst>
            <pc:docMk/>
            <pc:sldMk cId="2752117539" sldId="33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49:51.129" v="93" actId="20577"/>
        <pc:sldMkLst>
          <pc:docMk/>
          <pc:sldMk cId="1075334734" sldId="33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49:51.129" v="93" actId="20577"/>
          <ac:spMkLst>
            <pc:docMk/>
            <pc:sldMk cId="1075334734" sldId="33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0:15.302" v="96" actId="20577"/>
        <pc:sldMkLst>
          <pc:docMk/>
          <pc:sldMk cId="3090993473" sldId="33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0:15.302" v="96" actId="20577"/>
          <ac:spMkLst>
            <pc:docMk/>
            <pc:sldMk cId="3090993473" sldId="33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0:24.552" v="99" actId="20577"/>
        <pc:sldMkLst>
          <pc:docMk/>
          <pc:sldMk cId="3681171051" sldId="33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0:24.552" v="99" actId="20577"/>
          <ac:spMkLst>
            <pc:docMk/>
            <pc:sldMk cId="3681171051" sldId="33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0:33.833" v="103" actId="20577"/>
        <pc:sldMkLst>
          <pc:docMk/>
          <pc:sldMk cId="1196464870" sldId="33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0:33.833" v="103" actId="20577"/>
          <ac:spMkLst>
            <pc:docMk/>
            <pc:sldMk cId="1196464870" sldId="336"/>
            <ac:spMk id="2" creationId="{4FC1D15D-5E93-68FC-9B4E-F6063BB00636}"/>
          </ac:spMkLst>
        </pc:spChg>
      </pc:sldChg>
      <pc:sldChg chg="add del replId">
        <pc:chgData name="Bhavisha Ganatra (Avanti Fields)" userId="S::bhavisha.ganatra@avanti.org.uk::34ccc699-c509-4300-b0bb-003050321fac" providerId="AD" clId="Web-{CE62EC61-CAA2-4E13-8303-81E9D95FB9B5}" dt="2024-06-20T09:50:43.271" v="107"/>
        <pc:sldMkLst>
          <pc:docMk/>
          <pc:sldMk cId="2218029108" sldId="337"/>
        </pc:sldMkLst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1:04.225" v="115" actId="20577"/>
        <pc:sldMkLst>
          <pc:docMk/>
          <pc:sldMk cId="2984769483" sldId="33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1:04.225" v="115" actId="20577"/>
          <ac:spMkLst>
            <pc:docMk/>
            <pc:sldMk cId="2984769483" sldId="33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1:14.053" v="119" actId="20577"/>
        <pc:sldMkLst>
          <pc:docMk/>
          <pc:sldMk cId="926637923" sldId="33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1:14.053" v="119" actId="20577"/>
          <ac:spMkLst>
            <pc:docMk/>
            <pc:sldMk cId="926637923" sldId="338"/>
            <ac:spMk id="2" creationId="{4FC1D15D-5E93-68FC-9B4E-F6063BB00636}"/>
          </ac:spMkLst>
        </pc:spChg>
      </pc:sldChg>
      <pc:sldChg chg="add del replId">
        <pc:chgData name="Bhavisha Ganatra (Avanti Fields)" userId="S::bhavisha.ganatra@avanti.org.uk::34ccc699-c509-4300-b0bb-003050321fac" providerId="AD" clId="Web-{CE62EC61-CAA2-4E13-8303-81E9D95FB9B5}" dt="2024-06-20T09:50:43.271" v="106"/>
        <pc:sldMkLst>
          <pc:docMk/>
          <pc:sldMk cId="954401361" sldId="338"/>
        </pc:sldMkLst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1:25.866" v="124" actId="20577"/>
        <pc:sldMkLst>
          <pc:docMk/>
          <pc:sldMk cId="157817485" sldId="33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1:25.866" v="124" actId="20577"/>
          <ac:spMkLst>
            <pc:docMk/>
            <pc:sldMk cId="157817485" sldId="33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1:38.398" v="129" actId="20577"/>
        <pc:sldMkLst>
          <pc:docMk/>
          <pc:sldMk cId="4408272" sldId="34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1:38.398" v="129" actId="20577"/>
          <ac:spMkLst>
            <pc:docMk/>
            <pc:sldMk cId="4408272" sldId="34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1:43.085" v="134" actId="20577"/>
        <pc:sldMkLst>
          <pc:docMk/>
          <pc:sldMk cId="4100508568" sldId="34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1:43.085" v="134" actId="20577"/>
          <ac:spMkLst>
            <pc:docMk/>
            <pc:sldMk cId="4100508568" sldId="34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1:52.539" v="139" actId="20577"/>
        <pc:sldMkLst>
          <pc:docMk/>
          <pc:sldMk cId="1263434884" sldId="34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1:52.539" v="139" actId="20577"/>
          <ac:spMkLst>
            <pc:docMk/>
            <pc:sldMk cId="1263434884" sldId="34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2:16.711" v="147" actId="20577"/>
        <pc:sldMkLst>
          <pc:docMk/>
          <pc:sldMk cId="2981895430" sldId="34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2:16.711" v="147" actId="20577"/>
          <ac:spMkLst>
            <pc:docMk/>
            <pc:sldMk cId="2981895430" sldId="34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3:14.259" v="153" actId="20577"/>
        <pc:sldMkLst>
          <pc:docMk/>
          <pc:sldMk cId="633149840" sldId="34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3:14.259" v="153" actId="20577"/>
          <ac:spMkLst>
            <pc:docMk/>
            <pc:sldMk cId="633149840" sldId="344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CE62EC61-CAA2-4E13-8303-81E9D95FB9B5}" dt="2024-06-20T09:52:37.368" v="149"/>
          <ac:spMkLst>
            <pc:docMk/>
            <pc:sldMk cId="633149840" sldId="344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3:21.853" v="158" actId="20577"/>
        <pc:sldMkLst>
          <pc:docMk/>
          <pc:sldMk cId="3467888069" sldId="34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3:21.853" v="158" actId="20577"/>
          <ac:spMkLst>
            <pc:docMk/>
            <pc:sldMk cId="3467888069" sldId="34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3:29.932" v="163" actId="20577"/>
        <pc:sldMkLst>
          <pc:docMk/>
          <pc:sldMk cId="3825007729" sldId="34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3:29.932" v="163" actId="20577"/>
          <ac:spMkLst>
            <pc:docMk/>
            <pc:sldMk cId="3825007729" sldId="34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3:37.698" v="168" actId="20577"/>
        <pc:sldMkLst>
          <pc:docMk/>
          <pc:sldMk cId="1869130653" sldId="34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3:37.698" v="168" actId="20577"/>
          <ac:spMkLst>
            <pc:docMk/>
            <pc:sldMk cId="1869130653" sldId="34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3:46.104" v="172" actId="20577"/>
        <pc:sldMkLst>
          <pc:docMk/>
          <pc:sldMk cId="3382056513" sldId="34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3:46.104" v="172" actId="20577"/>
          <ac:spMkLst>
            <pc:docMk/>
            <pc:sldMk cId="3382056513" sldId="34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3:55.010" v="175" actId="20577"/>
        <pc:sldMkLst>
          <pc:docMk/>
          <pc:sldMk cId="704238269" sldId="34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3:55.010" v="175" actId="20577"/>
          <ac:spMkLst>
            <pc:docMk/>
            <pc:sldMk cId="704238269" sldId="34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4:06.933" v="179" actId="20577"/>
        <pc:sldMkLst>
          <pc:docMk/>
          <pc:sldMk cId="77710583" sldId="35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4:06.933" v="179" actId="20577"/>
          <ac:spMkLst>
            <pc:docMk/>
            <pc:sldMk cId="77710583" sldId="35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4:16.667" v="187" actId="20577"/>
        <pc:sldMkLst>
          <pc:docMk/>
          <pc:sldMk cId="374566016" sldId="35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4:16.667" v="187" actId="20577"/>
          <ac:spMkLst>
            <pc:docMk/>
            <pc:sldMk cId="374566016" sldId="35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4:47.168" v="191" actId="20577"/>
        <pc:sldMkLst>
          <pc:docMk/>
          <pc:sldMk cId="3530364997" sldId="35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4:47.168" v="191" actId="20577"/>
          <ac:spMkLst>
            <pc:docMk/>
            <pc:sldMk cId="3530364997" sldId="35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4:51.668" v="195" actId="20577"/>
        <pc:sldMkLst>
          <pc:docMk/>
          <pc:sldMk cId="3687282498" sldId="35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4:51.668" v="195" actId="20577"/>
          <ac:spMkLst>
            <pc:docMk/>
            <pc:sldMk cId="3687282498" sldId="35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4:59.856" v="199" actId="20577"/>
        <pc:sldMkLst>
          <pc:docMk/>
          <pc:sldMk cId="290451934" sldId="35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4:59.856" v="199" actId="20577"/>
          <ac:spMkLst>
            <pc:docMk/>
            <pc:sldMk cId="290451934" sldId="35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5:14.575" v="203" actId="20577"/>
        <pc:sldMkLst>
          <pc:docMk/>
          <pc:sldMk cId="2444571389" sldId="35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5:14.575" v="203" actId="20577"/>
          <ac:spMkLst>
            <pc:docMk/>
            <pc:sldMk cId="2444571389" sldId="35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5:27.028" v="209" actId="20577"/>
        <pc:sldMkLst>
          <pc:docMk/>
          <pc:sldMk cId="1816796587" sldId="35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5:27.028" v="209" actId="20577"/>
          <ac:spMkLst>
            <pc:docMk/>
            <pc:sldMk cId="1816796587" sldId="35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5:37.919" v="214" actId="20577"/>
        <pc:sldMkLst>
          <pc:docMk/>
          <pc:sldMk cId="2680575757" sldId="35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5:37.919" v="214" actId="20577"/>
          <ac:spMkLst>
            <pc:docMk/>
            <pc:sldMk cId="2680575757" sldId="35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5:56.373" v="220" actId="20577"/>
        <pc:sldMkLst>
          <pc:docMk/>
          <pc:sldMk cId="2569160135" sldId="35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5:56.373" v="220" actId="20577"/>
          <ac:spMkLst>
            <pc:docMk/>
            <pc:sldMk cId="2569160135" sldId="35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6:22.374" v="227" actId="20577"/>
        <pc:sldMkLst>
          <pc:docMk/>
          <pc:sldMk cId="1008515763" sldId="35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6:22.374" v="227" actId="20577"/>
          <ac:spMkLst>
            <pc:docMk/>
            <pc:sldMk cId="1008515763" sldId="35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6:37.437" v="230" actId="20577"/>
        <pc:sldMkLst>
          <pc:docMk/>
          <pc:sldMk cId="2481539571" sldId="36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6:37.437" v="230" actId="20577"/>
          <ac:spMkLst>
            <pc:docMk/>
            <pc:sldMk cId="2481539571" sldId="36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7:08.703" v="234" actId="20577"/>
        <pc:sldMkLst>
          <pc:docMk/>
          <pc:sldMk cId="4132442490" sldId="36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7:08.703" v="234" actId="20577"/>
          <ac:spMkLst>
            <pc:docMk/>
            <pc:sldMk cId="4132442490" sldId="36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7:17.922" v="245" actId="20577"/>
        <pc:sldMkLst>
          <pc:docMk/>
          <pc:sldMk cId="36495918" sldId="36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7:17.922" v="245" actId="20577"/>
          <ac:spMkLst>
            <pc:docMk/>
            <pc:sldMk cId="36495918" sldId="36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7:27" v="248" actId="20577"/>
        <pc:sldMkLst>
          <pc:docMk/>
          <pc:sldMk cId="393945629" sldId="36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7:27" v="248" actId="20577"/>
          <ac:spMkLst>
            <pc:docMk/>
            <pc:sldMk cId="393945629" sldId="36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7:35.360" v="252" actId="20577"/>
        <pc:sldMkLst>
          <pc:docMk/>
          <pc:sldMk cId="2073628250" sldId="36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7:35.360" v="252" actId="20577"/>
          <ac:spMkLst>
            <pc:docMk/>
            <pc:sldMk cId="2073628250" sldId="36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7:46.970" v="256" actId="20577"/>
        <pc:sldMkLst>
          <pc:docMk/>
          <pc:sldMk cId="2646599252" sldId="36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7:46.970" v="256" actId="20577"/>
          <ac:spMkLst>
            <pc:docMk/>
            <pc:sldMk cId="2646599252" sldId="36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7:56.220" v="267" actId="20577"/>
        <pc:sldMkLst>
          <pc:docMk/>
          <pc:sldMk cId="1474015849" sldId="36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7:56.220" v="267" actId="20577"/>
          <ac:spMkLst>
            <pc:docMk/>
            <pc:sldMk cId="1474015849" sldId="36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8:04.345" v="270" actId="20577"/>
        <pc:sldMkLst>
          <pc:docMk/>
          <pc:sldMk cId="611715819" sldId="36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8:04.345" v="270" actId="20577"/>
          <ac:spMkLst>
            <pc:docMk/>
            <pc:sldMk cId="611715819" sldId="36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09:58:13.392" v="274" actId="20577"/>
        <pc:sldMkLst>
          <pc:docMk/>
          <pc:sldMk cId="4079592992" sldId="36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09:58:13.392" v="274" actId="20577"/>
          <ac:spMkLst>
            <pc:docMk/>
            <pc:sldMk cId="4079592992" sldId="36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0:26.942" v="282" actId="20577"/>
        <pc:sldMkLst>
          <pc:docMk/>
          <pc:sldMk cId="2534356496" sldId="36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0:26.942" v="282" actId="20577"/>
          <ac:spMkLst>
            <pc:docMk/>
            <pc:sldMk cId="2534356496" sldId="36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0:33.989" v="288" actId="20577"/>
        <pc:sldMkLst>
          <pc:docMk/>
          <pc:sldMk cId="637805697" sldId="37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0:33.989" v="288" actId="20577"/>
          <ac:spMkLst>
            <pc:docMk/>
            <pc:sldMk cId="637805697" sldId="37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0:44.568" v="292" actId="20577"/>
        <pc:sldMkLst>
          <pc:docMk/>
          <pc:sldMk cId="4064736374" sldId="37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0:44.568" v="292" actId="20577"/>
          <ac:spMkLst>
            <pc:docMk/>
            <pc:sldMk cId="4064736374" sldId="37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0:54.068" v="297" actId="20577"/>
        <pc:sldMkLst>
          <pc:docMk/>
          <pc:sldMk cId="215490655" sldId="37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0:54.068" v="297" actId="20577"/>
          <ac:spMkLst>
            <pc:docMk/>
            <pc:sldMk cId="215490655" sldId="37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1:03.771" v="300" actId="20577"/>
        <pc:sldMkLst>
          <pc:docMk/>
          <pc:sldMk cId="2114974747" sldId="37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1:03.771" v="300" actId="20577"/>
          <ac:spMkLst>
            <pc:docMk/>
            <pc:sldMk cId="2114974747" sldId="37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1:11.209" v="304" actId="20577"/>
        <pc:sldMkLst>
          <pc:docMk/>
          <pc:sldMk cId="3445987805" sldId="37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1:11.209" v="304" actId="20577"/>
          <ac:spMkLst>
            <pc:docMk/>
            <pc:sldMk cId="3445987805" sldId="37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1:26.944" v="310" actId="20577"/>
        <pc:sldMkLst>
          <pc:docMk/>
          <pc:sldMk cId="2297271016" sldId="37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1:26.944" v="310" actId="20577"/>
          <ac:spMkLst>
            <pc:docMk/>
            <pc:sldMk cId="2297271016" sldId="37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1:30.803" v="312" actId="20577"/>
        <pc:sldMkLst>
          <pc:docMk/>
          <pc:sldMk cId="1939279560" sldId="37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1:30.803" v="312" actId="20577"/>
          <ac:spMkLst>
            <pc:docMk/>
            <pc:sldMk cId="1939279560" sldId="37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1:45.882" v="316" actId="20577"/>
        <pc:sldMkLst>
          <pc:docMk/>
          <pc:sldMk cId="2765229775" sldId="37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1:45.882" v="316" actId="20577"/>
          <ac:spMkLst>
            <pc:docMk/>
            <pc:sldMk cId="2765229775" sldId="37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1:56.820" v="322" actId="20577"/>
        <pc:sldMkLst>
          <pc:docMk/>
          <pc:sldMk cId="1161746793" sldId="37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1:56.820" v="322" actId="20577"/>
          <ac:spMkLst>
            <pc:docMk/>
            <pc:sldMk cId="1161746793" sldId="37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2:09.351" v="328" actId="20577"/>
        <pc:sldMkLst>
          <pc:docMk/>
          <pc:sldMk cId="3675586434" sldId="37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2:09.351" v="328" actId="20577"/>
          <ac:spMkLst>
            <pc:docMk/>
            <pc:sldMk cId="3675586434" sldId="37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2:19.070" v="332" actId="20577"/>
        <pc:sldMkLst>
          <pc:docMk/>
          <pc:sldMk cId="2014390422" sldId="38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2:19.070" v="332" actId="20577"/>
          <ac:spMkLst>
            <pc:docMk/>
            <pc:sldMk cId="2014390422" sldId="38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2:35.836" v="340" actId="20577"/>
        <pc:sldMkLst>
          <pc:docMk/>
          <pc:sldMk cId="3484019328" sldId="38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2:35.836" v="340" actId="20577"/>
          <ac:spMkLst>
            <pc:docMk/>
            <pc:sldMk cId="3484019328" sldId="38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3:12.556" v="346" actId="20577"/>
        <pc:sldMkLst>
          <pc:docMk/>
          <pc:sldMk cId="4177017375" sldId="38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3:12.556" v="346" actId="20577"/>
          <ac:spMkLst>
            <pc:docMk/>
            <pc:sldMk cId="4177017375" sldId="38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3:18.119" v="349" actId="20577"/>
        <pc:sldMkLst>
          <pc:docMk/>
          <pc:sldMk cId="1114192323" sldId="38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3:18.119" v="349" actId="20577"/>
          <ac:spMkLst>
            <pc:docMk/>
            <pc:sldMk cId="1114192323" sldId="38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3:26.588" v="353" actId="20577"/>
        <pc:sldMkLst>
          <pc:docMk/>
          <pc:sldMk cId="1612010829" sldId="38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3:26.588" v="353" actId="20577"/>
          <ac:spMkLst>
            <pc:docMk/>
            <pc:sldMk cId="1612010829" sldId="38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8:38.486" v="359" actId="20577"/>
        <pc:sldMkLst>
          <pc:docMk/>
          <pc:sldMk cId="3860494943" sldId="38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8:38.486" v="359" actId="20577"/>
          <ac:spMkLst>
            <pc:docMk/>
            <pc:sldMk cId="3860494943" sldId="38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8:44.596" v="366" actId="20577"/>
        <pc:sldMkLst>
          <pc:docMk/>
          <pc:sldMk cId="3850957102" sldId="38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8:44.596" v="366" actId="20577"/>
          <ac:spMkLst>
            <pc:docMk/>
            <pc:sldMk cId="3850957102" sldId="38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8:52.018" v="370" actId="20577"/>
        <pc:sldMkLst>
          <pc:docMk/>
          <pc:sldMk cId="3218023080" sldId="38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8:52.018" v="370" actId="20577"/>
          <ac:spMkLst>
            <pc:docMk/>
            <pc:sldMk cId="3218023080" sldId="38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9:08.956" v="376" actId="20577"/>
        <pc:sldMkLst>
          <pc:docMk/>
          <pc:sldMk cId="2566395668" sldId="38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9:08.956" v="376" actId="20577"/>
          <ac:spMkLst>
            <pc:docMk/>
            <pc:sldMk cId="2566395668" sldId="38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9:28.456" v="380" actId="20577"/>
        <pc:sldMkLst>
          <pc:docMk/>
          <pc:sldMk cId="3602185580" sldId="38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9:28.456" v="380" actId="20577"/>
          <ac:spMkLst>
            <pc:docMk/>
            <pc:sldMk cId="3602185580" sldId="389"/>
            <ac:spMk id="2" creationId="{4FC1D15D-5E93-68FC-9B4E-F6063BB00636}"/>
          </ac:spMkLst>
        </pc:spChg>
        <pc:spChg chg="mod">
          <ac:chgData name="Bhavisha Ganatra (Avanti Fields)" userId="S::bhavisha.ganatra@avanti.org.uk::34ccc699-c509-4300-b0bb-003050321fac" providerId="AD" clId="Web-{CE62EC61-CAA2-4E13-8303-81E9D95FB9B5}" dt="2024-06-20T10:19:21.019" v="378"/>
          <ac:spMkLst>
            <pc:docMk/>
            <pc:sldMk cId="3602185580" sldId="389"/>
            <ac:spMk id="5" creationId="{3FE6010C-FA39-9496-DD40-7B78E49518A8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9:34.269" v="384" actId="20577"/>
        <pc:sldMkLst>
          <pc:docMk/>
          <pc:sldMk cId="2692713833" sldId="39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9:34.269" v="384" actId="20577"/>
          <ac:spMkLst>
            <pc:docMk/>
            <pc:sldMk cId="2692713833" sldId="39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9:42.941" v="387" actId="20577"/>
        <pc:sldMkLst>
          <pc:docMk/>
          <pc:sldMk cId="1694965890" sldId="39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9:42.941" v="387" actId="20577"/>
          <ac:spMkLst>
            <pc:docMk/>
            <pc:sldMk cId="1694965890" sldId="39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19:51.926" v="393" actId="20577"/>
        <pc:sldMkLst>
          <pc:docMk/>
          <pc:sldMk cId="1437607865" sldId="39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19:51.926" v="393" actId="20577"/>
          <ac:spMkLst>
            <pc:docMk/>
            <pc:sldMk cId="1437607865" sldId="39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0:00.645" v="397" actId="20577"/>
        <pc:sldMkLst>
          <pc:docMk/>
          <pc:sldMk cId="3475919264" sldId="39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0:00.645" v="397" actId="20577"/>
          <ac:spMkLst>
            <pc:docMk/>
            <pc:sldMk cId="3475919264" sldId="39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0:08.614" v="403" actId="20577"/>
        <pc:sldMkLst>
          <pc:docMk/>
          <pc:sldMk cId="3860278733" sldId="39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0:08.614" v="403" actId="20577"/>
          <ac:spMkLst>
            <pc:docMk/>
            <pc:sldMk cId="3860278733" sldId="39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0:14.973" v="405" actId="20577"/>
        <pc:sldMkLst>
          <pc:docMk/>
          <pc:sldMk cId="2811071714" sldId="39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0:14.973" v="405" actId="20577"/>
          <ac:spMkLst>
            <pc:docMk/>
            <pc:sldMk cId="2811071714" sldId="39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0:22.036" v="408" actId="20577"/>
        <pc:sldMkLst>
          <pc:docMk/>
          <pc:sldMk cId="2411944199" sldId="39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0:22.036" v="408" actId="20577"/>
          <ac:spMkLst>
            <pc:docMk/>
            <pc:sldMk cId="2411944199" sldId="39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0:41.364" v="414" actId="20577"/>
        <pc:sldMkLst>
          <pc:docMk/>
          <pc:sldMk cId="1484384708" sldId="39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0:41.364" v="414" actId="20577"/>
          <ac:spMkLst>
            <pc:docMk/>
            <pc:sldMk cId="1484384708" sldId="39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0:55.584" v="418" actId="20577"/>
        <pc:sldMkLst>
          <pc:docMk/>
          <pc:sldMk cId="1905218903" sldId="39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0:55.584" v="418" actId="20577"/>
          <ac:spMkLst>
            <pc:docMk/>
            <pc:sldMk cId="1905218903" sldId="39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1:08.178" v="423" actId="20577"/>
        <pc:sldMkLst>
          <pc:docMk/>
          <pc:sldMk cId="785521064" sldId="39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1:08.178" v="423" actId="20577"/>
          <ac:spMkLst>
            <pc:docMk/>
            <pc:sldMk cId="785521064" sldId="39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1:16.522" v="428" actId="20577"/>
        <pc:sldMkLst>
          <pc:docMk/>
          <pc:sldMk cId="1647374205" sldId="40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1:16.522" v="428" actId="20577"/>
          <ac:spMkLst>
            <pc:docMk/>
            <pc:sldMk cId="1647374205" sldId="40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1:27.522" v="437" actId="20577"/>
        <pc:sldMkLst>
          <pc:docMk/>
          <pc:sldMk cId="693731925" sldId="40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1:27.522" v="437" actId="20577"/>
          <ac:spMkLst>
            <pc:docMk/>
            <pc:sldMk cId="693731925" sldId="40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1:33.444" v="441" actId="20577"/>
        <pc:sldMkLst>
          <pc:docMk/>
          <pc:sldMk cId="2900892560" sldId="40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1:33.444" v="441" actId="20577"/>
          <ac:spMkLst>
            <pc:docMk/>
            <pc:sldMk cId="2900892560" sldId="40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1:43.694" v="447" actId="20577"/>
        <pc:sldMkLst>
          <pc:docMk/>
          <pc:sldMk cId="674254939" sldId="40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1:43.694" v="447" actId="20577"/>
          <ac:spMkLst>
            <pc:docMk/>
            <pc:sldMk cId="674254939" sldId="40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1:52.023" v="456" actId="20577"/>
        <pc:sldMkLst>
          <pc:docMk/>
          <pc:sldMk cId="637074358" sldId="40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1:52.023" v="456" actId="20577"/>
          <ac:spMkLst>
            <pc:docMk/>
            <pc:sldMk cId="637074358" sldId="40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2:03.445" v="460" actId="20577"/>
        <pc:sldMkLst>
          <pc:docMk/>
          <pc:sldMk cId="1603718223" sldId="40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2:03.445" v="460" actId="20577"/>
          <ac:spMkLst>
            <pc:docMk/>
            <pc:sldMk cId="1603718223" sldId="40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2:11.898" v="463" actId="20577"/>
        <pc:sldMkLst>
          <pc:docMk/>
          <pc:sldMk cId="17722783" sldId="40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2:11.898" v="463" actId="20577"/>
          <ac:spMkLst>
            <pc:docMk/>
            <pc:sldMk cId="17722783" sldId="40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2:32.320" v="472" actId="20577"/>
        <pc:sldMkLst>
          <pc:docMk/>
          <pc:sldMk cId="3893062209" sldId="40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2:32.320" v="472" actId="20577"/>
          <ac:spMkLst>
            <pc:docMk/>
            <pc:sldMk cId="3893062209" sldId="40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2:37.555" v="477" actId="20577"/>
        <pc:sldMkLst>
          <pc:docMk/>
          <pc:sldMk cId="124086568" sldId="40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2:37.555" v="477" actId="20577"/>
          <ac:spMkLst>
            <pc:docMk/>
            <pc:sldMk cId="124086568" sldId="40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2:46.977" v="484" actId="20577"/>
        <pc:sldMkLst>
          <pc:docMk/>
          <pc:sldMk cId="1853435705" sldId="40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2:46.977" v="484" actId="20577"/>
          <ac:spMkLst>
            <pc:docMk/>
            <pc:sldMk cId="1853435705" sldId="40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2:57.712" v="489" actId="20577"/>
        <pc:sldMkLst>
          <pc:docMk/>
          <pc:sldMk cId="2516932836" sldId="41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2:57.712" v="489" actId="20577"/>
          <ac:spMkLst>
            <pc:docMk/>
            <pc:sldMk cId="2516932836" sldId="41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3:08.087" v="493" actId="20577"/>
        <pc:sldMkLst>
          <pc:docMk/>
          <pc:sldMk cId="2435120957" sldId="41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3:08.087" v="493" actId="20577"/>
          <ac:spMkLst>
            <pc:docMk/>
            <pc:sldMk cId="2435120957" sldId="41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3:18.259" v="497" actId="20577"/>
        <pc:sldMkLst>
          <pc:docMk/>
          <pc:sldMk cId="679906298" sldId="41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3:18.259" v="497" actId="20577"/>
          <ac:spMkLst>
            <pc:docMk/>
            <pc:sldMk cId="679906298" sldId="41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3:25.775" v="501" actId="20577"/>
        <pc:sldMkLst>
          <pc:docMk/>
          <pc:sldMk cId="91329977" sldId="41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3:25.775" v="501" actId="20577"/>
          <ac:spMkLst>
            <pc:docMk/>
            <pc:sldMk cId="91329977" sldId="41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3:33.650" v="504" actId="20577"/>
        <pc:sldMkLst>
          <pc:docMk/>
          <pc:sldMk cId="3123549938" sldId="41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3:33.650" v="504" actId="20577"/>
          <ac:spMkLst>
            <pc:docMk/>
            <pc:sldMk cId="3123549938" sldId="414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3:46.791" v="507" actId="20577"/>
        <pc:sldMkLst>
          <pc:docMk/>
          <pc:sldMk cId="3988854144" sldId="415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3:46.791" v="507" actId="20577"/>
          <ac:spMkLst>
            <pc:docMk/>
            <pc:sldMk cId="3988854144" sldId="415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4:00.073" v="516" actId="20577"/>
        <pc:sldMkLst>
          <pc:docMk/>
          <pc:sldMk cId="32968678" sldId="416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4:00.073" v="516" actId="20577"/>
          <ac:spMkLst>
            <pc:docMk/>
            <pc:sldMk cId="32968678" sldId="416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4:19.605" v="519" actId="20577"/>
        <pc:sldMkLst>
          <pc:docMk/>
          <pc:sldMk cId="2011803729" sldId="417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4:19.605" v="519" actId="20577"/>
          <ac:spMkLst>
            <pc:docMk/>
            <pc:sldMk cId="2011803729" sldId="417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4:32.620" v="523" actId="20577"/>
        <pc:sldMkLst>
          <pc:docMk/>
          <pc:sldMk cId="1962285613" sldId="418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4:32.620" v="523" actId="20577"/>
          <ac:spMkLst>
            <pc:docMk/>
            <pc:sldMk cId="1962285613" sldId="418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4:37.089" v="527" actId="20577"/>
        <pc:sldMkLst>
          <pc:docMk/>
          <pc:sldMk cId="991465786" sldId="419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4:37.089" v="527" actId="20577"/>
          <ac:spMkLst>
            <pc:docMk/>
            <pc:sldMk cId="991465786" sldId="419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4:44.574" v="529" actId="20577"/>
        <pc:sldMkLst>
          <pc:docMk/>
          <pc:sldMk cId="333067462" sldId="420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4:44.574" v="529" actId="20577"/>
          <ac:spMkLst>
            <pc:docMk/>
            <pc:sldMk cId="333067462" sldId="420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4:54.684" v="533" actId="20577"/>
        <pc:sldMkLst>
          <pc:docMk/>
          <pc:sldMk cId="2100230394" sldId="421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4:54.684" v="533" actId="20577"/>
          <ac:spMkLst>
            <pc:docMk/>
            <pc:sldMk cId="2100230394" sldId="421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5:03.356" v="537" actId="20577"/>
        <pc:sldMkLst>
          <pc:docMk/>
          <pc:sldMk cId="2668932467" sldId="422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5:03.356" v="537" actId="20577"/>
          <ac:spMkLst>
            <pc:docMk/>
            <pc:sldMk cId="2668932467" sldId="422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5:14.184" v="540" actId="20577"/>
        <pc:sldMkLst>
          <pc:docMk/>
          <pc:sldMk cId="2158975900" sldId="423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5:14.184" v="540" actId="20577"/>
          <ac:spMkLst>
            <pc:docMk/>
            <pc:sldMk cId="2158975900" sldId="423"/>
            <ac:spMk id="2" creationId="{4FC1D15D-5E93-68FC-9B4E-F6063BB00636}"/>
          </ac:spMkLst>
        </pc:spChg>
      </pc:sldChg>
      <pc:sldChg chg="modSp add replId">
        <pc:chgData name="Bhavisha Ganatra (Avanti Fields)" userId="S::bhavisha.ganatra@avanti.org.uk::34ccc699-c509-4300-b0bb-003050321fac" providerId="AD" clId="Web-{CE62EC61-CAA2-4E13-8303-81E9D95FB9B5}" dt="2024-06-20T10:25:29.716" v="544" actId="20577"/>
        <pc:sldMkLst>
          <pc:docMk/>
          <pc:sldMk cId="114602074" sldId="424"/>
        </pc:sldMkLst>
        <pc:spChg chg="mod">
          <ac:chgData name="Bhavisha Ganatra (Avanti Fields)" userId="S::bhavisha.ganatra@avanti.org.uk::34ccc699-c509-4300-b0bb-003050321fac" providerId="AD" clId="Web-{CE62EC61-CAA2-4E13-8303-81E9D95FB9B5}" dt="2024-06-20T10:25:29.716" v="544" actId="20577"/>
          <ac:spMkLst>
            <pc:docMk/>
            <pc:sldMk cId="114602074" sldId="424"/>
            <ac:spMk id="2" creationId="{4FC1D15D-5E93-68FC-9B4E-F6063BB006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9599-E4D3-B770-CAD7-2D44ADB3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30D37-5FD8-96F5-997D-D09A0FE37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3469-0436-5191-D88C-E685E06D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4A30-78F0-239D-FC36-9DCB210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E0C04-D0EA-2F74-C365-0657816E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5706-D865-82FD-112B-5AA2D26A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07A0F-D8E4-60E5-E39E-BF23840D8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B25-D5CD-7F96-9679-9A1D0948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12C0F-D138-1E45-DA35-6B76AA0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CAAC-71C1-D8B4-6A79-83A60765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07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08C54-9C73-2B76-CFFB-BFA01DA13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0B077-D2A1-C81D-D16B-6D5608598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33A91-DD35-F58B-38C4-F8BC68BB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98467-2766-FEE1-9992-766081EE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1A2DF-2486-0646-EA03-BB35FBF6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F00C-54AE-285D-7B2F-031D772D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313F7-B27F-90BC-DB25-F79C848D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DDBBB-D61C-D48F-BA32-154C8745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5386-1138-B215-E083-87FB1C43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14001-B673-19BE-6A3B-73AD5ECA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7AA9-F6B8-6A6A-C522-F4896714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F6A1-ECAC-F403-41C7-D66917439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770C-B787-1D16-700B-2DD12453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C2DEB-F1C9-F6ED-5797-2CCA1499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EE31-A036-B384-3B6A-A93C1536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8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D517-BF9F-50B5-93B6-388A4515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A685-FE43-9358-33D0-CEE3BA777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869BB-6AC9-E420-11A5-828292417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FD321-4585-2888-BD60-54A42B62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E076B-92B5-4FEC-C4D1-979A881A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5FFB3-FB4B-3665-A062-9365569E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53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9180-8B3A-9437-530D-1E2AAF1C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97717-6C17-3786-22B8-B0082ED0C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6BA90-D8E1-E2B1-6E9A-799944E7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9075C-141C-9229-A51B-09F018E71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3EBFA-1D56-DBD9-B9FD-000369DB7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C17D9-2AE6-4146-8528-DEFC48A1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59065-D336-8E3D-D50A-B9F06303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CBA1D-531A-3C45-868D-E971D3A4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7365-7885-C117-7666-66E61BEF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64685-F0BB-6E19-F721-8DF5FB8E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B697-6B97-7298-97F8-F5061F44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77FD7-3088-612B-B2F7-5F05B79C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3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FF12C-6972-280B-8E2A-F8F1255A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E1DF7-B462-9C3D-27A4-B999A3B6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ADC36-D033-5B3F-9BAA-1D9F3F26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15C4-CB96-6ABC-43A3-C92CAF0A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3735-559E-EC27-A72E-F8152F66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9A485-19A5-1C13-81CA-83762793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14583-447A-38AE-ECDE-DB77ED8B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45C77-37D5-9F25-CB59-E4248AE8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06712-1F1C-1E81-26F6-94B2302B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4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3359-708C-A615-CF7A-5AED1BF6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538AA-50D9-63B9-4083-FB310AD4E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B6F18-E41C-1D11-9AC5-0771AE5E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135C3-AB3B-9A22-2CC4-CB69175C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96C7E-91C9-6824-6F42-928CEFD4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2732-1AAA-BCB7-0BBC-69C3B12B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1518A-33CC-DC66-8D9A-DD416E8B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2ABCE-5CDB-5E10-4BB7-07DC909F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C8D0-B937-D65B-7ACA-D58232EC8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B80CAA-C01D-4B95-9E35-F32085449E0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B7802-CBAB-BE36-5748-507FB03E8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461E-C675-2765-D030-9963DBCC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CD8F2-EF38-47DA-8CD3-FFC20BCBC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1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E2100-F7C7-AFA5-0934-F4713B331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5594" y="1562669"/>
            <a:ext cx="3839222" cy="3618931"/>
          </a:xfrm>
        </p:spPr>
        <p:txBody>
          <a:bodyPr anchor="b">
            <a:noAutofit/>
          </a:bodyPr>
          <a:lstStyle/>
          <a:p>
            <a:r>
              <a:rPr lang="en-GB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Read for speed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6744C-1887-927B-1EC3-FED5C096A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1" y="4216344"/>
            <a:ext cx="2895600" cy="1289676"/>
          </a:xfrm>
        </p:spPr>
        <p:txBody>
          <a:bodyPr anchor="t">
            <a:normAutofit/>
          </a:bodyPr>
          <a:lstStyle/>
          <a:p>
            <a:endParaRPr lang="en-GB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BEEBB-6C6E-9BD8-421F-760566308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2" r="-1" b="-1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22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cat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3183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5713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rock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7965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5757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1601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vest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5157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sock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5395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along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4424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drink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5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quick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456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62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10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5992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0158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158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yet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5929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3564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keep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8056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when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73637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906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just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747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8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3421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710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795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play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2297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feel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74679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follow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864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street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9042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last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1932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snow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173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throw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19232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grow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1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yes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354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own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4949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sleep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9571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0230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3956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tell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18558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71383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658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0786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teeth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1926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7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407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frog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717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need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4419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high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847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1890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fright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2106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yellow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37420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know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3192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8925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jump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2549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07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can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61902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too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71822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7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cold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0622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little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8656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Sunday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4357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93283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good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12095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90629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2997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54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got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4319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smart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85414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867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0372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28561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46578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746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floor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303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door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93246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9759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>
                <a:latin typeface="Comic Sans MS"/>
              </a:rPr>
              <a:t>which</a:t>
            </a:r>
            <a:endParaRPr lang="en-US" sz="16600" dirty="0">
              <a:latin typeface="Comic Sans M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sit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0338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hair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0422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0857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party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4164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girl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6342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shirt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00426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r>
              <a:rPr lang="en-US" sz="16600">
                <a:latin typeface="Comic Sans MS"/>
              </a:rPr>
              <a:t>birthday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146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>
                <a:latin typeface="Comic Sans MS"/>
              </a:rPr>
              <a:t>fight </a:t>
            </a:r>
            <a:endParaRPr lang="en-US" sz="16600" dirty="0">
              <a:latin typeface="Comic Sans M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67999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94592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first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6204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skirt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49780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41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man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3900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about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05649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50816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0653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house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80306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lucky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6622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boy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61623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away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29599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join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2971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lunch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75528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>
                <a:latin typeface="Comic Sans MS"/>
              </a:rPr>
              <a:t>problem</a:t>
            </a:r>
            <a:endParaRPr lang="en-US" sz="16600" dirty="0">
              <a:latin typeface="Comic Sans M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3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get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5245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began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1286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wrong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522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spring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8494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very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8893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thanks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7155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still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68386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much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58976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cannot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4657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Comic Sans MS"/>
              </a:rPr>
              <a:t>tomorrow</a:t>
            </a:r>
            <a:endParaRPr lang="en-US" sz="16600" dirty="0">
              <a:latin typeface="Comic Sans M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51581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sweet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826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264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bath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0577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3537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sell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39953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himself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8181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kitchen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3181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8545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pushed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33121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18384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bread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15646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spread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197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9342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bottom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14104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lived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79589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giving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73297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68176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mind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92169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4813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told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1416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3355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find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1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happy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2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67284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kitten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8941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holiday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1757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9451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feeding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46926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knee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9402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body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35148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creep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43053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sheets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30445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4868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71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not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88281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silly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49048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2369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3176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tonight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43950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week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5054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plant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11096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window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460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09860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1448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narrow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22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with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50947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soon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91710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glass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37737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fresh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7075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clock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46735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slept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51341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smooth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40285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until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27353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264483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beginning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05710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838" y="278861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apart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4919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480144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between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43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fat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010995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indeed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19514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agreed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55517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horse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59775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animal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494088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morning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1237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before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84497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across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02171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chance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4619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461" y="1127125"/>
            <a:ext cx="10515600" cy="37312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dirty="0">
                <a:latin typeface="Comic Sans MS"/>
              </a:rPr>
              <a:t>importantly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216191" y="123825"/>
            <a:ext cx="1804359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42356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fairy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14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t</a:t>
            </a:r>
            <a:r>
              <a:rPr lang="en-GB" sz="16600" dirty="0" err="1">
                <a:latin typeface="Comic Sans MS" panose="030F0702030302020204" pitchFamily="66" charset="0"/>
              </a:rPr>
              <a:t>hin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080449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unfair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06416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40825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children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7461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stuck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26786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almost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57048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always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88930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choose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96642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upset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59371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40825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fantastic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60154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thirsty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38440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garden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57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t</a:t>
            </a:r>
            <a:r>
              <a:rPr lang="en-GB" sz="16600" dirty="0">
                <a:latin typeface="Comic Sans MS" panose="030F0702030302020204" pitchFamily="66" charset="0"/>
              </a:rPr>
              <a:t>his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85282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42748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loud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2404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stairs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95355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369517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611591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poor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0812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78884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enjoy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00123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marry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9055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68142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together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510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will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97035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name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539674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made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632869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40825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take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21605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480144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mistake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0667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01665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same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910248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480144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instead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957930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please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510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really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75524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least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44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his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90430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leave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67870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make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0519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08017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quite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69188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51371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life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637694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smile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9114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4780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while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174702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40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38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leg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7288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40825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suddenly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198950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alone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29693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hole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62283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wrote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940352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569896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likes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04210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tune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38911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use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277907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June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916684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17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had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13517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9773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rude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2126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listen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009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saw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858301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inside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63568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049421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shadow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861372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month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70734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awful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79411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angry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200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fish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20745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strange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2128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space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66771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often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074667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square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74479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prepare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92619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03727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climb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242916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chair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52145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beware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691016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347" y="-39687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remember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54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that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9986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351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paper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223569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never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7904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heavy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994518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clean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640889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dirty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50182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fetch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709680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823758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noise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289792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688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lot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357680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coat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9287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doubt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616104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40825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straight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83845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592" y="480144"/>
            <a:ext cx="10760015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everything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403096" y="123825"/>
            <a:ext cx="1617454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585269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29688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afraid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9862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0781" y="408257"/>
            <a:ext cx="11823939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complained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762530" y="123825"/>
            <a:ext cx="125802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94869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magic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79019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these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41446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pretty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583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bad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61214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lake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933629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voice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727241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spoke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32275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ugly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47799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owe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21155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-209969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promise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67538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knew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550588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forget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880259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blue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797024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boat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7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then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72187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white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1442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41194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safe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8295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433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year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923176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family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59745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knock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511846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0673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ready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2819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Friday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69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six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039469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nearly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6042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picture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539943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857" y="-39687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amazing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89105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largest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22651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215" y="-39687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 err="1">
                <a:latin typeface="Comic Sans MS"/>
              </a:rPr>
              <a:t>behaviour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24484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592" y="-39687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measure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891701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mixture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308607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9536" y="-16683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parents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512246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970" y="-39687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adventure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287653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120710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because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567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mix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808011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347780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2025" y="408257"/>
            <a:ext cx="12010844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celebration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1006945" y="123825"/>
            <a:ext cx="1013605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82847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083" y="-138083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invitation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10294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479" y="-39687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Comic Sans MS"/>
              </a:rPr>
              <a:t>congratulations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87478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nurse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32364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doctor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80497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215" y="5691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operation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054105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middle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659938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-238724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dinosaur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997049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forest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856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ship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128403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serious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80396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630" y="-12370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enormous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423777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-224347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delicious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83766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347" y="5691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dangerous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506907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obvious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114073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famous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51993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silk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002742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crowd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880759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stupid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208262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person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9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6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box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21241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120710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invisible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297905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20710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horrible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17068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20710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terrible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921737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" y="120710"/>
            <a:ext cx="10817524" cy="588789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Comic Sans MS"/>
              </a:rPr>
              <a:t>comfortable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592638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20710"/>
            <a:ext cx="10515600" cy="5887893"/>
          </a:xfrm>
        </p:spPr>
        <p:txBody>
          <a:bodyPr>
            <a:normAutofit/>
          </a:bodyPr>
          <a:lstStyle/>
          <a:p>
            <a:pPr algn="ctr"/>
            <a:endParaRPr lang="en-US" sz="16600" dirty="0">
              <a:latin typeface="Comic Sans M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62629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20710"/>
            <a:ext cx="10515600" cy="5887893"/>
          </a:xfrm>
        </p:spPr>
        <p:txBody>
          <a:bodyPr>
            <a:normAutofit/>
          </a:bodyPr>
          <a:lstStyle/>
          <a:p>
            <a:pPr algn="ctr"/>
            <a:endParaRPr lang="en-US" sz="16600" dirty="0">
              <a:latin typeface="Comic Sans M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761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off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406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catch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718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bag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064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have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72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but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626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lots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33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black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09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long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05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pink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5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him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88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red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03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them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90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hot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16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cut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59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bit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777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went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649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milk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59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>
                <a:latin typeface="Comic Sans MS" panose="030F0702030302020204" pitchFamily="66" charset="0"/>
              </a:rPr>
              <a:t>bed</a:t>
            </a:r>
            <a:endParaRPr lang="en-GB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92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full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25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has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0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big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925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lost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73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left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0618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help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4866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ran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291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 panose="030F0702030302020204" pitchFamily="66" charset="0"/>
              </a:rPr>
              <a:t>wet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8099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let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3785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at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08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shop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421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stop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6770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chips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52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9882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swim</a:t>
            </a:r>
            <a:endParaRPr lang="en-US" sz="16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3882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run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9893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021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053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sang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669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job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2133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thing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0669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hat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1175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next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334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bug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99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sat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3526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log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1710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648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7694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stick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379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cross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7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82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085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4348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did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954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from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4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Comic Sans MS" panose="030F0702030302020204" pitchFamily="66" charset="0"/>
              </a:rPr>
              <a:t>dog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1780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well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880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such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0077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306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best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0565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pet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2382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smell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05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must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60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if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3649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sun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2824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15D-5E93-68FC-9B4E-F6063BB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Comic Sans MS"/>
              </a:rPr>
              <a:t>soft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641B1-0A17-4CF6-5719-07C256A9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" r="-1" b="-1"/>
          <a:stretch/>
        </p:blipFill>
        <p:spPr>
          <a:xfrm>
            <a:off x="305354" y="4408677"/>
            <a:ext cx="2434684" cy="2178184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E6010C-FA39-9496-DD40-7B78E49518A8}"/>
              </a:ext>
            </a:extLst>
          </p:cNvPr>
          <p:cNvSpPr/>
          <p:nvPr/>
        </p:nvSpPr>
        <p:spPr>
          <a:xfrm>
            <a:off x="10115550" y="123825"/>
            <a:ext cx="1905000" cy="6463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5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2ec8341-3446-4dd6-b0b2-cfc3d77c82cf" xsi:nil="true"/>
    <lcf76f155ced4ddcb4097134ff3c332f xmlns="02ec8341-3446-4dd6-b0b2-cfc3d77c82cf">
      <Terms xmlns="http://schemas.microsoft.com/office/infopath/2007/PartnerControls"/>
    </lcf76f155ced4ddcb4097134ff3c332f>
    <TaxCatchAll xmlns="6a13f315-ad25-476c-831a-c0fb94c642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DED7E7C70A6498028963640210464" ma:contentTypeVersion="19" ma:contentTypeDescription="Create a new document." ma:contentTypeScope="" ma:versionID="7b6f2e3c01c9d557ccefeeffee13bc55">
  <xsd:schema xmlns:xsd="http://www.w3.org/2001/XMLSchema" xmlns:xs="http://www.w3.org/2001/XMLSchema" xmlns:p="http://schemas.microsoft.com/office/2006/metadata/properties" xmlns:ns2="02ec8341-3446-4dd6-b0b2-cfc3d77c82cf" xmlns:ns3="6a13f315-ad25-476c-831a-c0fb94c642dc" targetNamespace="http://schemas.microsoft.com/office/2006/metadata/properties" ma:root="true" ma:fieldsID="834316c01a2873474a5a9c9bdfd238d3" ns2:_="" ns3:_="">
    <xsd:import namespace="02ec8341-3446-4dd6-b0b2-cfc3d77c82cf"/>
    <xsd:import namespace="6a13f315-ad25-476c-831a-c0fb94c64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c8341-3446-4dd6-b0b2-cfc3d77c8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2fa9fe-3f8b-477c-8a8c-ff5c03fa6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3f315-ad25-476c-831a-c0fb94c642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55d327-f3e7-4010-953c-a4d149aa7f7c}" ma:internalName="TaxCatchAll" ma:showField="CatchAllData" ma:web="6a13f315-ad25-476c-831a-c0fb94c64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962EB-AD86-431B-ACFE-9B787F048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959F4-60AF-4D6E-9A2F-7B8B16F4255D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a13f315-ad25-476c-831a-c0fb94c642dc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02ec8341-3446-4dd6-b0b2-cfc3d77c82c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3A1371-6EE7-4E78-B0F6-D369B7928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c8341-3446-4dd6-b0b2-cfc3d77c82cf"/>
    <ds:schemaRef ds:uri="6a13f315-ad25-476c-831a-c0fb94c64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407</Words>
  <Application>Microsoft Office PowerPoint</Application>
  <PresentationFormat>Widescreen</PresentationFormat>
  <Paragraphs>403</Paragraphs>
  <Slides>405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405</vt:i4>
      </vt:variant>
    </vt:vector>
  </HeadingPairs>
  <TitlesOfParts>
    <vt:vector size="406" baseType="lpstr">
      <vt:lpstr>Office Theme</vt:lpstr>
      <vt:lpstr>Read for speed</vt:lpstr>
      <vt:lpstr>it</vt:lpstr>
      <vt:lpstr>on</vt:lpstr>
      <vt:lpstr>a</vt:lpstr>
      <vt:lpstr>him</vt:lpstr>
      <vt:lpstr>big</vt:lpstr>
      <vt:lpstr>in</vt:lpstr>
      <vt:lpstr>sat</vt:lpstr>
      <vt:lpstr>dog</vt:lpstr>
      <vt:lpstr>cat</vt:lpstr>
      <vt:lpstr>and</vt:lpstr>
      <vt:lpstr>is</vt:lpstr>
      <vt:lpstr>yes</vt:lpstr>
      <vt:lpstr>up</vt:lpstr>
      <vt:lpstr>can</vt:lpstr>
      <vt:lpstr>got</vt:lpstr>
      <vt:lpstr>sit</vt:lpstr>
      <vt:lpstr>man</vt:lpstr>
      <vt:lpstr>get</vt:lpstr>
      <vt:lpstr>an</vt:lpstr>
      <vt:lpstr>us</vt:lpstr>
      <vt:lpstr>am</vt:lpstr>
      <vt:lpstr>not</vt:lpstr>
      <vt:lpstr>with</vt:lpstr>
      <vt:lpstr>fat</vt:lpstr>
      <vt:lpstr>thin</vt:lpstr>
      <vt:lpstr>this</vt:lpstr>
      <vt:lpstr>will</vt:lpstr>
      <vt:lpstr>his</vt:lpstr>
      <vt:lpstr>leg</vt:lpstr>
      <vt:lpstr>had</vt:lpstr>
      <vt:lpstr>fish</vt:lpstr>
      <vt:lpstr>that</vt:lpstr>
      <vt:lpstr>lot</vt:lpstr>
      <vt:lpstr>bad</vt:lpstr>
      <vt:lpstr>then</vt:lpstr>
      <vt:lpstr>six</vt:lpstr>
      <vt:lpstr>mix</vt:lpstr>
      <vt:lpstr>ship</vt:lpstr>
      <vt:lpstr>box</vt:lpstr>
      <vt:lpstr>off</vt:lpstr>
      <vt:lpstr>catch</vt:lpstr>
      <vt:lpstr>bag</vt:lpstr>
      <vt:lpstr>have</vt:lpstr>
      <vt:lpstr>but</vt:lpstr>
      <vt:lpstr>lots</vt:lpstr>
      <vt:lpstr>black</vt:lpstr>
      <vt:lpstr>long</vt:lpstr>
      <vt:lpstr>pink</vt:lpstr>
      <vt:lpstr>red</vt:lpstr>
      <vt:lpstr>them</vt:lpstr>
      <vt:lpstr>hot</vt:lpstr>
      <vt:lpstr>cut</vt:lpstr>
      <vt:lpstr>bit</vt:lpstr>
      <vt:lpstr>went</vt:lpstr>
      <vt:lpstr>milk</vt:lpstr>
      <vt:lpstr>bed</vt:lpstr>
      <vt:lpstr>full</vt:lpstr>
      <vt:lpstr>has</vt:lpstr>
      <vt:lpstr>lost</vt:lpstr>
      <vt:lpstr>left</vt:lpstr>
      <vt:lpstr>help</vt:lpstr>
      <vt:lpstr>ran</vt:lpstr>
      <vt:lpstr>wet</vt:lpstr>
      <vt:lpstr>let</vt:lpstr>
      <vt:lpstr>at</vt:lpstr>
      <vt:lpstr>shop</vt:lpstr>
      <vt:lpstr>stop</vt:lpstr>
      <vt:lpstr>chips</vt:lpstr>
      <vt:lpstr>swim</vt:lpstr>
      <vt:lpstr>run</vt:lpstr>
      <vt:lpstr>dad</vt:lpstr>
      <vt:lpstr>hid</vt:lpstr>
      <vt:lpstr>sang</vt:lpstr>
      <vt:lpstr>job</vt:lpstr>
      <vt:lpstr>thing</vt:lpstr>
      <vt:lpstr>hat</vt:lpstr>
      <vt:lpstr>next</vt:lpstr>
      <vt:lpstr>bug</vt:lpstr>
      <vt:lpstr>log</vt:lpstr>
      <vt:lpstr>sand</vt:lpstr>
      <vt:lpstr>back</vt:lpstr>
      <vt:lpstr>stick</vt:lpstr>
      <vt:lpstr>cross</vt:lpstr>
      <vt:lpstr>mum</vt:lpstr>
      <vt:lpstr>mat</vt:lpstr>
      <vt:lpstr>mess</vt:lpstr>
      <vt:lpstr>did</vt:lpstr>
      <vt:lpstr>from</vt:lpstr>
      <vt:lpstr>well</vt:lpstr>
      <vt:lpstr>such</vt:lpstr>
      <vt:lpstr>rest</vt:lpstr>
      <vt:lpstr>best</vt:lpstr>
      <vt:lpstr>pet</vt:lpstr>
      <vt:lpstr>smell</vt:lpstr>
      <vt:lpstr>must</vt:lpstr>
      <vt:lpstr>if</vt:lpstr>
      <vt:lpstr>sun</vt:lpstr>
      <vt:lpstr>soft</vt:lpstr>
      <vt:lpstr>hand</vt:lpstr>
      <vt:lpstr>rock</vt:lpstr>
      <vt:lpstr>ask</vt:lpstr>
      <vt:lpstr>cap</vt:lpstr>
      <vt:lpstr>vest</vt:lpstr>
      <vt:lpstr>sock</vt:lpstr>
      <vt:lpstr>along</vt:lpstr>
      <vt:lpstr>drink</vt:lpstr>
      <vt:lpstr>quick</vt:lpstr>
      <vt:lpstr>way</vt:lpstr>
      <vt:lpstr>say</vt:lpstr>
      <vt:lpstr>stay</vt:lpstr>
      <vt:lpstr>day</vt:lpstr>
      <vt:lpstr>yet</vt:lpstr>
      <vt:lpstr>green</vt:lpstr>
      <vt:lpstr>keep</vt:lpstr>
      <vt:lpstr>when</vt:lpstr>
      <vt:lpstr>three</vt:lpstr>
      <vt:lpstr>just</vt:lpstr>
      <vt:lpstr>night</vt:lpstr>
      <vt:lpstr>right</vt:lpstr>
      <vt:lpstr>might</vt:lpstr>
      <vt:lpstr>play</vt:lpstr>
      <vt:lpstr>feel</vt:lpstr>
      <vt:lpstr>follow</vt:lpstr>
      <vt:lpstr>street</vt:lpstr>
      <vt:lpstr>last</vt:lpstr>
      <vt:lpstr>snow</vt:lpstr>
      <vt:lpstr>throw</vt:lpstr>
      <vt:lpstr>grow</vt:lpstr>
      <vt:lpstr>own</vt:lpstr>
      <vt:lpstr>sleep</vt:lpstr>
      <vt:lpstr>food</vt:lpstr>
      <vt:lpstr>cool</vt:lpstr>
      <vt:lpstr>tell</vt:lpstr>
      <vt:lpstr>may</vt:lpstr>
      <vt:lpstr>think</vt:lpstr>
      <vt:lpstr>tree</vt:lpstr>
      <vt:lpstr>teeth</vt:lpstr>
      <vt:lpstr>fox</vt:lpstr>
      <vt:lpstr>frog</vt:lpstr>
      <vt:lpstr>need</vt:lpstr>
      <vt:lpstr>high</vt:lpstr>
      <vt:lpstr>light</vt:lpstr>
      <vt:lpstr>fright</vt:lpstr>
      <vt:lpstr>yellow</vt:lpstr>
      <vt:lpstr>know</vt:lpstr>
      <vt:lpstr>show</vt:lpstr>
      <vt:lpstr>jump</vt:lpstr>
      <vt:lpstr>slow</vt:lpstr>
      <vt:lpstr>too</vt:lpstr>
      <vt:lpstr>low</vt:lpstr>
      <vt:lpstr>cold</vt:lpstr>
      <vt:lpstr>little</vt:lpstr>
      <vt:lpstr>Sunday</vt:lpstr>
      <vt:lpstr>cook</vt:lpstr>
      <vt:lpstr>good</vt:lpstr>
      <vt:lpstr>feet</vt:lpstr>
      <vt:lpstr>took</vt:lpstr>
      <vt:lpstr>car</vt:lpstr>
      <vt:lpstr>smart</vt:lpstr>
      <vt:lpstr>start</vt:lpstr>
      <vt:lpstr>far</vt:lpstr>
      <vt:lpstr>look</vt:lpstr>
      <vt:lpstr>sort</vt:lpstr>
      <vt:lpstr>sing</vt:lpstr>
      <vt:lpstr>floor</vt:lpstr>
      <vt:lpstr>door</vt:lpstr>
      <vt:lpstr>more</vt:lpstr>
      <vt:lpstr>which</vt:lpstr>
      <vt:lpstr>hair</vt:lpstr>
      <vt:lpstr>fair</vt:lpstr>
      <vt:lpstr>party</vt:lpstr>
      <vt:lpstr>girl</vt:lpstr>
      <vt:lpstr>shirt</vt:lpstr>
      <vt:lpstr>birthday</vt:lpstr>
      <vt:lpstr>fight </vt:lpstr>
      <vt:lpstr>first </vt:lpstr>
      <vt:lpstr>skirt </vt:lpstr>
      <vt:lpstr>out</vt:lpstr>
      <vt:lpstr>about</vt:lpstr>
      <vt:lpstr>see</vt:lpstr>
      <vt:lpstr>round</vt:lpstr>
      <vt:lpstr>house </vt:lpstr>
      <vt:lpstr>lucky</vt:lpstr>
      <vt:lpstr>boy</vt:lpstr>
      <vt:lpstr>away</vt:lpstr>
      <vt:lpstr>join</vt:lpstr>
      <vt:lpstr>lunch</vt:lpstr>
      <vt:lpstr>problem</vt:lpstr>
      <vt:lpstr>began</vt:lpstr>
      <vt:lpstr>wrong</vt:lpstr>
      <vt:lpstr>spring</vt:lpstr>
      <vt:lpstr>very</vt:lpstr>
      <vt:lpstr>thanks</vt:lpstr>
      <vt:lpstr>still</vt:lpstr>
      <vt:lpstr>much</vt:lpstr>
      <vt:lpstr>cannot</vt:lpstr>
      <vt:lpstr>tomorrow</vt:lpstr>
      <vt:lpstr>sweet</vt:lpstr>
      <vt:lpstr>bath</vt:lpstr>
      <vt:lpstr>end</vt:lpstr>
      <vt:lpstr>sell</vt:lpstr>
      <vt:lpstr>himself</vt:lpstr>
      <vt:lpstr>kitchen</vt:lpstr>
      <vt:lpstr>king</vt:lpstr>
      <vt:lpstr>pushed</vt:lpstr>
      <vt:lpstr>head</vt:lpstr>
      <vt:lpstr>bread</vt:lpstr>
      <vt:lpstr>spread</vt:lpstr>
      <vt:lpstr>bottom</vt:lpstr>
      <vt:lpstr>lived</vt:lpstr>
      <vt:lpstr>giving</vt:lpstr>
      <vt:lpstr>story</vt:lpstr>
      <vt:lpstr>mind</vt:lpstr>
      <vt:lpstr>foot</vt:lpstr>
      <vt:lpstr>told</vt:lpstr>
      <vt:lpstr>check</vt:lpstr>
      <vt:lpstr>find</vt:lpstr>
      <vt:lpstr>happy</vt:lpstr>
      <vt:lpstr>kitten</vt:lpstr>
      <vt:lpstr>holiday</vt:lpstr>
      <vt:lpstr>being</vt:lpstr>
      <vt:lpstr>feeding</vt:lpstr>
      <vt:lpstr>knee</vt:lpstr>
      <vt:lpstr>body</vt:lpstr>
      <vt:lpstr>creep</vt:lpstr>
      <vt:lpstr>sheets</vt:lpstr>
      <vt:lpstr>shook</vt:lpstr>
      <vt:lpstr>seen</vt:lpstr>
      <vt:lpstr>silly</vt:lpstr>
      <vt:lpstr>tight</vt:lpstr>
      <vt:lpstr>send</vt:lpstr>
      <vt:lpstr>tonight</vt:lpstr>
      <vt:lpstr>week</vt:lpstr>
      <vt:lpstr>plant</vt:lpstr>
      <vt:lpstr>window</vt:lpstr>
      <vt:lpstr>lay</vt:lpstr>
      <vt:lpstr>below</vt:lpstr>
      <vt:lpstr>narrow</vt:lpstr>
      <vt:lpstr>soon</vt:lpstr>
      <vt:lpstr>glass</vt:lpstr>
      <vt:lpstr>fresh</vt:lpstr>
      <vt:lpstr>clock</vt:lpstr>
      <vt:lpstr>slept</vt:lpstr>
      <vt:lpstr>smooth</vt:lpstr>
      <vt:lpstr>until</vt:lpstr>
      <vt:lpstr>beginning</vt:lpstr>
      <vt:lpstr>apart</vt:lpstr>
      <vt:lpstr>between</vt:lpstr>
      <vt:lpstr>indeed</vt:lpstr>
      <vt:lpstr>agreed</vt:lpstr>
      <vt:lpstr>horse</vt:lpstr>
      <vt:lpstr>animal</vt:lpstr>
      <vt:lpstr>morning</vt:lpstr>
      <vt:lpstr>before</vt:lpstr>
      <vt:lpstr>across</vt:lpstr>
      <vt:lpstr>chance</vt:lpstr>
      <vt:lpstr>importantly</vt:lpstr>
      <vt:lpstr>fairy</vt:lpstr>
      <vt:lpstr>unfair</vt:lpstr>
      <vt:lpstr>children</vt:lpstr>
      <vt:lpstr>stuck</vt:lpstr>
      <vt:lpstr>almost</vt:lpstr>
      <vt:lpstr>always</vt:lpstr>
      <vt:lpstr>choose</vt:lpstr>
      <vt:lpstr>upset</vt:lpstr>
      <vt:lpstr>fantastic</vt:lpstr>
      <vt:lpstr>thirsty</vt:lpstr>
      <vt:lpstr>garden</vt:lpstr>
      <vt:lpstr>ground</vt:lpstr>
      <vt:lpstr>loud</vt:lpstr>
      <vt:lpstr>stairs</vt:lpstr>
      <vt:lpstr>found</vt:lpstr>
      <vt:lpstr>sound</vt:lpstr>
      <vt:lpstr>poor</vt:lpstr>
      <vt:lpstr>hard</vt:lpstr>
      <vt:lpstr>enjoy</vt:lpstr>
      <vt:lpstr>marry</vt:lpstr>
      <vt:lpstr>together</vt:lpstr>
      <vt:lpstr>name</vt:lpstr>
      <vt:lpstr>made</vt:lpstr>
      <vt:lpstr>take</vt:lpstr>
      <vt:lpstr>mistake</vt:lpstr>
      <vt:lpstr>place</vt:lpstr>
      <vt:lpstr>same</vt:lpstr>
      <vt:lpstr>instead</vt:lpstr>
      <vt:lpstr>please</vt:lpstr>
      <vt:lpstr>really</vt:lpstr>
      <vt:lpstr>least</vt:lpstr>
      <vt:lpstr>leave</vt:lpstr>
      <vt:lpstr>make</vt:lpstr>
      <vt:lpstr>five</vt:lpstr>
      <vt:lpstr>quite</vt:lpstr>
      <vt:lpstr>time</vt:lpstr>
      <vt:lpstr>life</vt:lpstr>
      <vt:lpstr>smile</vt:lpstr>
      <vt:lpstr>hide</vt:lpstr>
      <vt:lpstr>while</vt:lpstr>
      <vt:lpstr>those</vt:lpstr>
      <vt:lpstr>suddenly</vt:lpstr>
      <vt:lpstr>alone</vt:lpstr>
      <vt:lpstr>hole</vt:lpstr>
      <vt:lpstr>wrote</vt:lpstr>
      <vt:lpstr>home</vt:lpstr>
      <vt:lpstr>likes</vt:lpstr>
      <vt:lpstr>tune</vt:lpstr>
      <vt:lpstr>use</vt:lpstr>
      <vt:lpstr>June</vt:lpstr>
      <vt:lpstr>nose</vt:lpstr>
      <vt:lpstr>bite</vt:lpstr>
      <vt:lpstr>rude</vt:lpstr>
      <vt:lpstr>listen</vt:lpstr>
      <vt:lpstr>saw</vt:lpstr>
      <vt:lpstr>inside</vt:lpstr>
      <vt:lpstr>pile</vt:lpstr>
      <vt:lpstr>shadow</vt:lpstr>
      <vt:lpstr>month</vt:lpstr>
      <vt:lpstr>awful</vt:lpstr>
      <vt:lpstr>angry</vt:lpstr>
      <vt:lpstr>strange</vt:lpstr>
      <vt:lpstr>space</vt:lpstr>
      <vt:lpstr>often</vt:lpstr>
      <vt:lpstr>square</vt:lpstr>
      <vt:lpstr>prepare</vt:lpstr>
      <vt:lpstr>scare</vt:lpstr>
      <vt:lpstr>climb</vt:lpstr>
      <vt:lpstr>chair</vt:lpstr>
      <vt:lpstr>beware</vt:lpstr>
      <vt:lpstr>remember</vt:lpstr>
      <vt:lpstr>better</vt:lpstr>
      <vt:lpstr>paper</vt:lpstr>
      <vt:lpstr>never</vt:lpstr>
      <vt:lpstr>heavy</vt:lpstr>
      <vt:lpstr>clean</vt:lpstr>
      <vt:lpstr>dirty</vt:lpstr>
      <vt:lpstr>fetch</vt:lpstr>
      <vt:lpstr>shout</vt:lpstr>
      <vt:lpstr>noise</vt:lpstr>
      <vt:lpstr>land</vt:lpstr>
      <vt:lpstr>coat</vt:lpstr>
      <vt:lpstr>doubt</vt:lpstr>
      <vt:lpstr>straight</vt:lpstr>
      <vt:lpstr>everything</vt:lpstr>
      <vt:lpstr>face</vt:lpstr>
      <vt:lpstr>afraid</vt:lpstr>
      <vt:lpstr>complained</vt:lpstr>
      <vt:lpstr>magic</vt:lpstr>
      <vt:lpstr>these</vt:lpstr>
      <vt:lpstr>pretty</vt:lpstr>
      <vt:lpstr>lake</vt:lpstr>
      <vt:lpstr>voice</vt:lpstr>
      <vt:lpstr>spoke</vt:lpstr>
      <vt:lpstr>ugly</vt:lpstr>
      <vt:lpstr>owe</vt:lpstr>
      <vt:lpstr>promise</vt:lpstr>
      <vt:lpstr>knew</vt:lpstr>
      <vt:lpstr>forget</vt:lpstr>
      <vt:lpstr>blue</vt:lpstr>
      <vt:lpstr>boat</vt:lpstr>
      <vt:lpstr>white</vt:lpstr>
      <vt:lpstr>rules</vt:lpstr>
      <vt:lpstr>safe</vt:lpstr>
      <vt:lpstr>mean</vt:lpstr>
      <vt:lpstr>year</vt:lpstr>
      <vt:lpstr>family</vt:lpstr>
      <vt:lpstr>knock</vt:lpstr>
      <vt:lpstr>dear</vt:lpstr>
      <vt:lpstr>ready</vt:lpstr>
      <vt:lpstr>Friday</vt:lpstr>
      <vt:lpstr>nearly</vt:lpstr>
      <vt:lpstr>picture</vt:lpstr>
      <vt:lpstr>amazing</vt:lpstr>
      <vt:lpstr>largest</vt:lpstr>
      <vt:lpstr>behaviour</vt:lpstr>
      <vt:lpstr>measure</vt:lpstr>
      <vt:lpstr>mixture</vt:lpstr>
      <vt:lpstr>parents</vt:lpstr>
      <vt:lpstr>adventure</vt:lpstr>
      <vt:lpstr>because</vt:lpstr>
      <vt:lpstr>station</vt:lpstr>
      <vt:lpstr>celebration</vt:lpstr>
      <vt:lpstr>invitation</vt:lpstr>
      <vt:lpstr>congratulations</vt:lpstr>
      <vt:lpstr>nurse</vt:lpstr>
      <vt:lpstr>doctor</vt:lpstr>
      <vt:lpstr>operation</vt:lpstr>
      <vt:lpstr>middle</vt:lpstr>
      <vt:lpstr>dinosaur</vt:lpstr>
      <vt:lpstr>forest</vt:lpstr>
      <vt:lpstr>serious</vt:lpstr>
      <vt:lpstr>enormous</vt:lpstr>
      <vt:lpstr>delicious</vt:lpstr>
      <vt:lpstr>dangerous</vt:lpstr>
      <vt:lpstr>obvious</vt:lpstr>
      <vt:lpstr>famous</vt:lpstr>
      <vt:lpstr>silk</vt:lpstr>
      <vt:lpstr>crowd</vt:lpstr>
      <vt:lpstr>stupid</vt:lpstr>
      <vt:lpstr>person</vt:lpstr>
      <vt:lpstr>invisible</vt:lpstr>
      <vt:lpstr>horrible</vt:lpstr>
      <vt:lpstr>terrible</vt:lpstr>
      <vt:lpstr>comfortable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for speed</dc:title>
  <dc:creator>Anita Thakore (Avanti Fields)</dc:creator>
  <cp:lastModifiedBy>Bhavisha Ganatra (Avanti Fields)</cp:lastModifiedBy>
  <cp:revision>727</cp:revision>
  <dcterms:created xsi:type="dcterms:W3CDTF">2024-06-19T19:03:01Z</dcterms:created>
  <dcterms:modified xsi:type="dcterms:W3CDTF">2024-09-27T12:08:07Z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0x010100A4EDED7E7C70A6498028963640210464</vt:lpwstr>
  </property>
  <property fmtid="{D5CDD505-2E9C-101B-9397-08002B2CF9AE}" pid="3" name="MediaServiceImageTags">
    <vt:lpwstr/>
  </property>
</Properties>
</file>