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32_0.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303" r:id="rId6"/>
    <p:sldId id="307" r:id="rId7"/>
    <p:sldId id="308" r:id="rId8"/>
    <p:sldId id="261" r:id="rId9"/>
    <p:sldId id="278" r:id="rId10"/>
    <p:sldId id="264" r:id="rId11"/>
    <p:sldId id="315" r:id="rId12"/>
    <p:sldId id="309" r:id="rId13"/>
    <p:sldId id="310" r:id="rId14"/>
    <p:sldId id="322" r:id="rId15"/>
    <p:sldId id="311" r:id="rId16"/>
    <p:sldId id="312" r:id="rId17"/>
    <p:sldId id="317" r:id="rId18"/>
    <p:sldId id="313" r:id="rId19"/>
    <p:sldId id="314" r:id="rId20"/>
    <p:sldId id="270" r:id="rId21"/>
    <p:sldId id="306" r:id="rId22"/>
    <p:sldId id="321" r:id="rId23"/>
    <p:sldId id="31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68FA60-D8F3-6D93-9CB9-9B908AA11499}" name="Harshah Parmar (Avanti House Primary)" initials="HP" userId="S::harshah.parmar@avanti.org.uk::42a9304a-54da-46c7-94b7-8e0ffd5cbc39" providerId="AD"/>
  <p188:author id="{F1BFEE74-07E8-998A-4FA6-290C3F7F4354}" name="Rupesh Hirani (Avanti House Primary)" initials="" userId="S::Rupesh.Hirani@avanti.org.uk::f1891870-5344-42e8-949f-df3c6e2f8a7c" providerId="AD"/>
  <p188:author id="{F2C83BD4-88B4-4B81-FDFB-84A3699801BB}" name="Harshah Parmar (Avanti House Primary)" initials="" userId="S::Harshah.Parmar@avanti.org.uk::42a9304a-54da-46c7-94b7-8e0ffd5cbc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708BC2-2A13-4111-A791-5C88595D8CB6}" v="19" dt="2025-04-24T15:29:02.2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24"/>
    <p:restoredTop sz="94640"/>
  </p:normalViewPr>
  <p:slideViewPr>
    <p:cSldViewPr snapToGrid="0">
      <p:cViewPr varScale="1">
        <p:scale>
          <a:sx n="73" d="100"/>
          <a:sy n="73" d="100"/>
        </p:scale>
        <p:origin x="86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pesh Hirani (Avanti House Primary)" userId="f1891870-5344-42e8-949f-df3c6e2f8a7c" providerId="ADAL" clId="{985B87D6-8DEC-4942-968F-568DF9DE6200}"/>
    <pc:docChg chg="custSel addSld delSld modSld">
      <pc:chgData name="Rupesh Hirani (Avanti House Primary)" userId="f1891870-5344-42e8-949f-df3c6e2f8a7c" providerId="ADAL" clId="{985B87D6-8DEC-4942-968F-568DF9DE6200}" dt="2024-05-02T18:22:05.047" v="164" actId="20577"/>
      <pc:docMkLst>
        <pc:docMk/>
      </pc:docMkLst>
      <pc:sldChg chg="modSp mod">
        <pc:chgData name="Rupesh Hirani (Avanti House Primary)" userId="f1891870-5344-42e8-949f-df3c6e2f8a7c" providerId="ADAL" clId="{985B87D6-8DEC-4942-968F-568DF9DE6200}" dt="2024-05-01T18:21:02.175" v="2" actId="20577"/>
        <pc:sldMkLst>
          <pc:docMk/>
          <pc:sldMk cId="0" sldId="256"/>
        </pc:sldMkLst>
      </pc:sldChg>
      <pc:sldChg chg="modSp mod">
        <pc:chgData name="Rupesh Hirani (Avanti House Primary)" userId="f1891870-5344-42e8-949f-df3c6e2f8a7c" providerId="ADAL" clId="{985B87D6-8DEC-4942-968F-568DF9DE6200}" dt="2024-05-02T18:22:05.047" v="164" actId="20577"/>
        <pc:sldMkLst>
          <pc:docMk/>
          <pc:sldMk cId="0" sldId="306"/>
        </pc:sldMkLst>
      </pc:sldChg>
      <pc:sldChg chg="addSp delSp modSp mod">
        <pc:chgData name="Rupesh Hirani (Avanti House Primary)" userId="f1891870-5344-42e8-949f-df3c6e2f8a7c" providerId="ADAL" clId="{985B87D6-8DEC-4942-968F-568DF9DE6200}" dt="2024-05-01T18:40:17.345" v="124" actId="962"/>
        <pc:sldMkLst>
          <pc:docMk/>
          <pc:sldMk cId="0" sldId="307"/>
        </pc:sldMkLst>
      </pc:sldChg>
      <pc:sldChg chg="addSp delSp modSp mod">
        <pc:chgData name="Rupesh Hirani (Avanti House Primary)" userId="f1891870-5344-42e8-949f-df3c6e2f8a7c" providerId="ADAL" clId="{985B87D6-8DEC-4942-968F-568DF9DE6200}" dt="2024-05-01T18:41:48.847" v="148" actId="14100"/>
        <pc:sldMkLst>
          <pc:docMk/>
          <pc:sldMk cId="0" sldId="308"/>
        </pc:sldMkLst>
      </pc:sldChg>
      <pc:sldChg chg="modSp">
        <pc:chgData name="Rupesh Hirani (Avanti House Primary)" userId="f1891870-5344-42e8-949f-df3c6e2f8a7c" providerId="ADAL" clId="{985B87D6-8DEC-4942-968F-568DF9DE6200}" dt="2024-05-01T18:23:01.505" v="26" actId="20577"/>
        <pc:sldMkLst>
          <pc:docMk/>
          <pc:sldMk cId="3244172975" sldId="309"/>
        </pc:sldMkLst>
      </pc:sldChg>
      <pc:sldChg chg="modSp">
        <pc:chgData name="Rupesh Hirani (Avanti House Primary)" userId="f1891870-5344-42e8-949f-df3c6e2f8a7c" providerId="ADAL" clId="{985B87D6-8DEC-4942-968F-568DF9DE6200}" dt="2024-05-01T18:24:24.951" v="76" actId="20577"/>
        <pc:sldMkLst>
          <pc:docMk/>
          <pc:sldMk cId="3453406819" sldId="310"/>
        </pc:sldMkLst>
      </pc:sldChg>
      <pc:sldChg chg="del">
        <pc:chgData name="Rupesh Hirani (Avanti House Primary)" userId="f1891870-5344-42e8-949f-df3c6e2f8a7c" providerId="ADAL" clId="{985B87D6-8DEC-4942-968F-568DF9DE6200}" dt="2024-05-01T18:40:36.211" v="125" actId="2696"/>
        <pc:sldMkLst>
          <pc:docMk/>
          <pc:sldMk cId="2131699558" sldId="318"/>
        </pc:sldMkLst>
      </pc:sldChg>
      <pc:sldChg chg="del">
        <pc:chgData name="Rupesh Hirani (Avanti House Primary)" userId="f1891870-5344-42e8-949f-df3c6e2f8a7c" providerId="ADAL" clId="{985B87D6-8DEC-4942-968F-568DF9DE6200}" dt="2024-05-01T18:40:37.457" v="127" actId="2696"/>
        <pc:sldMkLst>
          <pc:docMk/>
          <pc:sldMk cId="1793507225" sldId="319"/>
        </pc:sldMkLst>
      </pc:sldChg>
      <pc:sldChg chg="del">
        <pc:chgData name="Rupesh Hirani (Avanti House Primary)" userId="f1891870-5344-42e8-949f-df3c6e2f8a7c" providerId="ADAL" clId="{985B87D6-8DEC-4942-968F-568DF9DE6200}" dt="2024-05-01T18:40:36.964" v="126" actId="2696"/>
        <pc:sldMkLst>
          <pc:docMk/>
          <pc:sldMk cId="184481352" sldId="320"/>
        </pc:sldMkLst>
      </pc:sldChg>
      <pc:sldChg chg="delSp modSp add mod">
        <pc:chgData name="Rupesh Hirani (Avanti House Primary)" userId="f1891870-5344-42e8-949f-df3c6e2f8a7c" providerId="ADAL" clId="{985B87D6-8DEC-4942-968F-568DF9DE6200}" dt="2024-05-01T18:41:11.854" v="147" actId="20577"/>
        <pc:sldMkLst>
          <pc:docMk/>
          <pc:sldMk cId="4252185117" sldId="322"/>
        </pc:sldMkLst>
      </pc:sldChg>
    </pc:docChg>
  </pc:docChgLst>
  <pc:docChgLst>
    <pc:chgData name="Rupesh Hirani (Avanti House Primary)" userId="f1891870-5344-42e8-949f-df3c6e2f8a7c" providerId="ADAL" clId="{69ADCED7-B8B8-45F5-BDE3-5435D00DE2B1}"/>
    <pc:docChg chg="modSld">
      <pc:chgData name="Rupesh Hirani (Avanti House Primary)" userId="f1891870-5344-42e8-949f-df3c6e2f8a7c" providerId="ADAL" clId="{69ADCED7-B8B8-45F5-BDE3-5435D00DE2B1}" dt="2025-02-08T15:13:01.461" v="13" actId="20577"/>
      <pc:docMkLst>
        <pc:docMk/>
      </pc:docMkLst>
      <pc:sldChg chg="modSp mod">
        <pc:chgData name="Rupesh Hirani (Avanti House Primary)" userId="f1891870-5344-42e8-949f-df3c6e2f8a7c" providerId="ADAL" clId="{69ADCED7-B8B8-45F5-BDE3-5435D00DE2B1}" dt="2025-02-08T15:13:01.461" v="13" actId="20577"/>
        <pc:sldMkLst>
          <pc:docMk/>
          <pc:sldMk cId="0" sldId="256"/>
        </pc:sldMkLst>
        <pc:spChg chg="mod">
          <ac:chgData name="Rupesh Hirani (Avanti House Primary)" userId="f1891870-5344-42e8-949f-df3c6e2f8a7c" providerId="ADAL" clId="{69ADCED7-B8B8-45F5-BDE3-5435D00DE2B1}" dt="2025-02-08T15:13:01.461" v="13" actId="20577"/>
          <ac:spMkLst>
            <pc:docMk/>
            <pc:sldMk cId="0" sldId="256"/>
            <ac:spMk id="4" creationId="{09D24796-91E0-4009-88FB-BBA41105C54F}"/>
          </ac:spMkLst>
        </pc:spChg>
      </pc:sldChg>
    </pc:docChg>
  </pc:docChgLst>
  <pc:docChgLst>
    <pc:chgData name="Rupesh Hirani (Avanti House Primary)" userId="S::rupesh.hirani@avanti.org.uk::f1891870-5344-42e8-949f-df3c6e2f8a7c" providerId="AD" clId="Web-{3485D227-47A5-5191-B138-8AA36DCA4CF8}"/>
    <pc:docChg chg="addSld modSld">
      <pc:chgData name="Rupesh Hirani (Avanti House Primary)" userId="S::rupesh.hirani@avanti.org.uk::f1891870-5344-42e8-949f-df3c6e2f8a7c" providerId="AD" clId="Web-{3485D227-47A5-5191-B138-8AA36DCA4CF8}" dt="2023-04-23T17:21:07.463" v="55" actId="20577"/>
      <pc:docMkLst>
        <pc:docMk/>
      </pc:docMkLst>
      <pc:sldChg chg="modSp">
        <pc:chgData name="Rupesh Hirani (Avanti House Primary)" userId="S::rupesh.hirani@avanti.org.uk::f1891870-5344-42e8-949f-df3c6e2f8a7c" providerId="AD" clId="Web-{3485D227-47A5-5191-B138-8AA36DCA4CF8}" dt="2023-04-23T17:12:18.521" v="22" actId="20577"/>
        <pc:sldMkLst>
          <pc:docMk/>
          <pc:sldMk cId="0" sldId="256"/>
        </pc:sldMkLst>
      </pc:sldChg>
      <pc:sldChg chg="modSp">
        <pc:chgData name="Rupesh Hirani (Avanti House Primary)" userId="S::rupesh.hirani@avanti.org.uk::f1891870-5344-42e8-949f-df3c6e2f8a7c" providerId="AD" clId="Web-{3485D227-47A5-5191-B138-8AA36DCA4CF8}" dt="2023-04-23T17:13:07.102" v="29" actId="20577"/>
        <pc:sldMkLst>
          <pc:docMk/>
          <pc:sldMk cId="0" sldId="303"/>
        </pc:sldMkLst>
      </pc:sldChg>
      <pc:sldChg chg="modSp">
        <pc:chgData name="Rupesh Hirani (Avanti House Primary)" userId="S::rupesh.hirani@avanti.org.uk::f1891870-5344-42e8-949f-df3c6e2f8a7c" providerId="AD" clId="Web-{3485D227-47A5-5191-B138-8AA36DCA4CF8}" dt="2023-04-23T17:13:53.355" v="34" actId="20577"/>
        <pc:sldMkLst>
          <pc:docMk/>
          <pc:sldMk cId="0" sldId="308"/>
        </pc:sldMkLst>
      </pc:sldChg>
      <pc:sldChg chg="modSp">
        <pc:chgData name="Rupesh Hirani (Avanti House Primary)" userId="S::rupesh.hirani@avanti.org.uk::f1891870-5344-42e8-949f-df3c6e2f8a7c" providerId="AD" clId="Web-{3485D227-47A5-5191-B138-8AA36DCA4CF8}" dt="2023-04-23T17:17:41.524" v="40" actId="20577"/>
        <pc:sldMkLst>
          <pc:docMk/>
          <pc:sldMk cId="3244172975" sldId="309"/>
        </pc:sldMkLst>
      </pc:sldChg>
      <pc:sldChg chg="modSp">
        <pc:chgData name="Rupesh Hirani (Avanti House Primary)" userId="S::rupesh.hirani@avanti.org.uk::f1891870-5344-42e8-949f-df3c6e2f8a7c" providerId="AD" clId="Web-{3485D227-47A5-5191-B138-8AA36DCA4CF8}" dt="2023-04-23T17:19:03.045" v="41" actId="20577"/>
        <pc:sldMkLst>
          <pc:docMk/>
          <pc:sldMk cId="876850124" sldId="316"/>
        </pc:sldMkLst>
      </pc:sldChg>
      <pc:sldChg chg="delSp modSp add replId">
        <pc:chgData name="Rupesh Hirani (Avanti House Primary)" userId="S::rupesh.hirani@avanti.org.uk::f1891870-5344-42e8-949f-df3c6e2f8a7c" providerId="AD" clId="Web-{3485D227-47A5-5191-B138-8AA36DCA4CF8}" dt="2023-04-23T17:21:07.463" v="55" actId="20577"/>
        <pc:sldMkLst>
          <pc:docMk/>
          <pc:sldMk cId="2283251754" sldId="317"/>
        </pc:sldMkLst>
      </pc:sldChg>
    </pc:docChg>
  </pc:docChgLst>
  <pc:docChgLst>
    <pc:chgData name="Harshah Parmar (Avanti House Primary)" userId="S::harshah.parmar@avanti.org.uk::42a9304a-54da-46c7-94b7-8e0ffd5cbc39" providerId="AD" clId="Web-{F891C889-587A-A14D-EA6C-B74386F7B41E}"/>
    <pc:docChg chg="mod">
      <pc:chgData name="Harshah Parmar (Avanti House Primary)" userId="S::harshah.parmar@avanti.org.uk::42a9304a-54da-46c7-94b7-8e0ffd5cbc39" providerId="AD" clId="Web-{F891C889-587A-A14D-EA6C-B74386F7B41E}" dt="2024-05-03T06:56:03.465" v="2"/>
      <pc:docMkLst>
        <pc:docMk/>
      </pc:docMkLst>
      <pc:sldChg chg="addCm">
        <pc:chgData name="Harshah Parmar (Avanti House Primary)" userId="S::harshah.parmar@avanti.org.uk::42a9304a-54da-46c7-94b7-8e0ffd5cbc39" providerId="AD" clId="Web-{F891C889-587A-A14D-EA6C-B74386F7B41E}" dt="2024-05-03T06:56:03.465" v="2"/>
        <pc:sldMkLst>
          <pc:docMk/>
          <pc:sldMk cId="0" sldId="306"/>
        </pc:sldMkLst>
        <pc:extLst>
          <p:ext xmlns:p="http://schemas.openxmlformats.org/presentationml/2006/main" uri="{D6D511B9-2390-475A-947B-AFAB55BFBCF1}">
            <pc226:cmChg xmlns:pc226="http://schemas.microsoft.com/office/powerpoint/2022/06/main/command" chg="add">
              <pc226:chgData name="Harshah Parmar (Avanti House Primary)" userId="S::harshah.parmar@avanti.org.uk::42a9304a-54da-46c7-94b7-8e0ffd5cbc39" providerId="AD" clId="Web-{F891C889-587A-A14D-EA6C-B74386F7B41E}" dt="2024-05-03T06:56:03.465" v="2"/>
              <pc2:cmMkLst xmlns:pc2="http://schemas.microsoft.com/office/powerpoint/2019/9/main/command">
                <pc:docMk/>
                <pc:sldMk cId="0" sldId="306"/>
                <pc2:cmMk id="{0762D03B-463D-4B58-A527-BFB4D755A077}"/>
              </pc2:cmMkLst>
            </pc226:cmChg>
          </p:ext>
        </pc:extLst>
      </pc:sldChg>
    </pc:docChg>
  </pc:docChgLst>
  <pc:docChgLst>
    <pc:chgData name="Rupesh Hirani (Avanti House Primary)" userId="f1891870-5344-42e8-949f-df3c6e2f8a7c" providerId="ADAL" clId="{C8360893-D041-4351-BDCB-5C901C6D69C8}"/>
    <pc:docChg chg="undo custSel addSld delSld modSld sldOrd">
      <pc:chgData name="Rupesh Hirani (Avanti House Primary)" userId="f1891870-5344-42e8-949f-df3c6e2f8a7c" providerId="ADAL" clId="{C8360893-D041-4351-BDCB-5C901C6D69C8}" dt="2025-04-24T14:36:37.977" v="359" actId="20577"/>
      <pc:docMkLst>
        <pc:docMk/>
      </pc:docMkLst>
      <pc:sldChg chg="modSp mod">
        <pc:chgData name="Rupesh Hirani (Avanti House Primary)" userId="f1891870-5344-42e8-949f-df3c6e2f8a7c" providerId="ADAL" clId="{C8360893-D041-4351-BDCB-5C901C6D69C8}" dt="2025-04-24T14:36:37.977" v="359" actId="20577"/>
        <pc:sldMkLst>
          <pc:docMk/>
          <pc:sldMk cId="0" sldId="256"/>
        </pc:sldMkLst>
        <pc:spChg chg="mod">
          <ac:chgData name="Rupesh Hirani (Avanti House Primary)" userId="f1891870-5344-42e8-949f-df3c6e2f8a7c" providerId="ADAL" clId="{C8360893-D041-4351-BDCB-5C901C6D69C8}" dt="2025-04-21T18:58:12.106" v="330" actId="20577"/>
          <ac:spMkLst>
            <pc:docMk/>
            <pc:sldMk cId="0" sldId="256"/>
            <ac:spMk id="2" creationId="{47E1DF42-F6D3-42C3-8B09-7B6D5CC605FB}"/>
          </ac:spMkLst>
        </pc:spChg>
        <pc:spChg chg="mod">
          <ac:chgData name="Rupesh Hirani (Avanti House Primary)" userId="f1891870-5344-42e8-949f-df3c6e2f8a7c" providerId="ADAL" clId="{C8360893-D041-4351-BDCB-5C901C6D69C8}" dt="2025-04-24T14:36:37.977" v="359" actId="20577"/>
          <ac:spMkLst>
            <pc:docMk/>
            <pc:sldMk cId="0" sldId="256"/>
            <ac:spMk id="3" creationId="{8F279D86-2AE2-4CC9-9F8A-2DBAE72AEDE8}"/>
          </ac:spMkLst>
        </pc:spChg>
        <pc:spChg chg="mod">
          <ac:chgData name="Rupesh Hirani (Avanti House Primary)" userId="f1891870-5344-42e8-949f-df3c6e2f8a7c" providerId="ADAL" clId="{C8360893-D041-4351-BDCB-5C901C6D69C8}" dt="2025-04-08T07:02:16.150" v="307" actId="13926"/>
          <ac:spMkLst>
            <pc:docMk/>
            <pc:sldMk cId="0" sldId="256"/>
            <ac:spMk id="4" creationId="{09D24796-91E0-4009-88FB-BBA41105C54F}"/>
          </ac:spMkLst>
        </pc:spChg>
      </pc:sldChg>
      <pc:sldChg chg="modSp mod">
        <pc:chgData name="Rupesh Hirani (Avanti House Primary)" userId="f1891870-5344-42e8-949f-df3c6e2f8a7c" providerId="ADAL" clId="{C8360893-D041-4351-BDCB-5C901C6D69C8}" dt="2025-04-21T18:56:31.304" v="312" actId="20577"/>
        <pc:sldMkLst>
          <pc:docMk/>
          <pc:sldMk cId="0" sldId="306"/>
        </pc:sldMkLst>
        <pc:spChg chg="mod">
          <ac:chgData name="Rupesh Hirani (Avanti House Primary)" userId="f1891870-5344-42e8-949f-df3c6e2f8a7c" providerId="ADAL" clId="{C8360893-D041-4351-BDCB-5C901C6D69C8}" dt="2025-04-21T18:56:31.304" v="312" actId="20577"/>
          <ac:spMkLst>
            <pc:docMk/>
            <pc:sldMk cId="0" sldId="306"/>
            <ac:spMk id="3" creationId="{6C252FEC-8916-48FE-ABBF-86A4C4ED4F7F}"/>
          </ac:spMkLst>
        </pc:spChg>
      </pc:sldChg>
      <pc:sldChg chg="addSp delSp modSp mod">
        <pc:chgData name="Rupesh Hirani (Avanti House Primary)" userId="f1891870-5344-42e8-949f-df3c6e2f8a7c" providerId="ADAL" clId="{C8360893-D041-4351-BDCB-5C901C6D69C8}" dt="2025-04-08T06:51:16.018" v="16" actId="9405"/>
        <pc:sldMkLst>
          <pc:docMk/>
          <pc:sldMk cId="0" sldId="308"/>
        </pc:sldMkLst>
        <pc:spChg chg="mod">
          <ac:chgData name="Rupesh Hirani (Avanti House Primary)" userId="f1891870-5344-42e8-949f-df3c6e2f8a7c" providerId="ADAL" clId="{C8360893-D041-4351-BDCB-5C901C6D69C8}" dt="2025-04-08T06:50:22.677" v="1" actId="20577"/>
          <ac:spMkLst>
            <pc:docMk/>
            <pc:sldMk cId="0" sldId="308"/>
            <ac:spMk id="2" creationId="{96DD48AB-18BF-47AC-A11C-90EBB4ED85CA}"/>
          </ac:spMkLst>
        </pc:spChg>
        <pc:inkChg chg="add">
          <ac:chgData name="Rupesh Hirani (Avanti House Primary)" userId="f1891870-5344-42e8-949f-df3c6e2f8a7c" providerId="ADAL" clId="{C8360893-D041-4351-BDCB-5C901C6D69C8}" dt="2025-04-08T06:50:36.767" v="2" actId="9405"/>
          <ac:inkMkLst>
            <pc:docMk/>
            <pc:sldMk cId="0" sldId="308"/>
            <ac:inkMk id="4" creationId="{0F68653C-25FD-27E6-BE9F-1200F97BA642}"/>
          </ac:inkMkLst>
        </pc:inkChg>
        <pc:inkChg chg="add">
          <ac:chgData name="Rupesh Hirani (Avanti House Primary)" userId="f1891870-5344-42e8-949f-df3c6e2f8a7c" providerId="ADAL" clId="{C8360893-D041-4351-BDCB-5C901C6D69C8}" dt="2025-04-08T06:50:38.803" v="3" actId="9405"/>
          <ac:inkMkLst>
            <pc:docMk/>
            <pc:sldMk cId="0" sldId="308"/>
            <ac:inkMk id="5" creationId="{C79A16F0-8367-25AE-A7B1-9B68FBA6F1EC}"/>
          </ac:inkMkLst>
        </pc:inkChg>
        <pc:inkChg chg="add">
          <ac:chgData name="Rupesh Hirani (Avanti House Primary)" userId="f1891870-5344-42e8-949f-df3c6e2f8a7c" providerId="ADAL" clId="{C8360893-D041-4351-BDCB-5C901C6D69C8}" dt="2025-04-08T06:50:40.883" v="4" actId="9405"/>
          <ac:inkMkLst>
            <pc:docMk/>
            <pc:sldMk cId="0" sldId="308"/>
            <ac:inkMk id="7" creationId="{4194B1CD-BCB0-EC87-8026-F64D1F976C60}"/>
          </ac:inkMkLst>
        </pc:inkChg>
        <pc:inkChg chg="add">
          <ac:chgData name="Rupesh Hirani (Avanti House Primary)" userId="f1891870-5344-42e8-949f-df3c6e2f8a7c" providerId="ADAL" clId="{C8360893-D041-4351-BDCB-5C901C6D69C8}" dt="2025-04-08T06:50:42.698" v="5" actId="9405"/>
          <ac:inkMkLst>
            <pc:docMk/>
            <pc:sldMk cId="0" sldId="308"/>
            <ac:inkMk id="8" creationId="{A9C55E1B-9FFC-55F0-9127-35A8E377FC64}"/>
          </ac:inkMkLst>
        </pc:inkChg>
        <pc:inkChg chg="add">
          <ac:chgData name="Rupesh Hirani (Avanti House Primary)" userId="f1891870-5344-42e8-949f-df3c6e2f8a7c" providerId="ADAL" clId="{C8360893-D041-4351-BDCB-5C901C6D69C8}" dt="2025-04-08T06:50:49.116" v="6" actId="9405"/>
          <ac:inkMkLst>
            <pc:docMk/>
            <pc:sldMk cId="0" sldId="308"/>
            <ac:inkMk id="9" creationId="{F5C26907-10D8-8D01-EB57-6B23D21360C1}"/>
          </ac:inkMkLst>
        </pc:inkChg>
        <pc:inkChg chg="add">
          <ac:chgData name="Rupesh Hirani (Avanti House Primary)" userId="f1891870-5344-42e8-949f-df3c6e2f8a7c" providerId="ADAL" clId="{C8360893-D041-4351-BDCB-5C901C6D69C8}" dt="2025-04-08T06:50:51.905" v="7" actId="9405"/>
          <ac:inkMkLst>
            <pc:docMk/>
            <pc:sldMk cId="0" sldId="308"/>
            <ac:inkMk id="10" creationId="{7122722E-96F8-173B-C8D3-634F0AC800FC}"/>
          </ac:inkMkLst>
        </pc:inkChg>
        <pc:inkChg chg="add">
          <ac:chgData name="Rupesh Hirani (Avanti House Primary)" userId="f1891870-5344-42e8-949f-df3c6e2f8a7c" providerId="ADAL" clId="{C8360893-D041-4351-BDCB-5C901C6D69C8}" dt="2025-04-08T06:50:57.149" v="8" actId="9405"/>
          <ac:inkMkLst>
            <pc:docMk/>
            <pc:sldMk cId="0" sldId="308"/>
            <ac:inkMk id="11" creationId="{492007FF-714D-6DA4-ABF0-6D3CBAAE69B0}"/>
          </ac:inkMkLst>
        </pc:inkChg>
        <pc:inkChg chg="add">
          <ac:chgData name="Rupesh Hirani (Avanti House Primary)" userId="f1891870-5344-42e8-949f-df3c6e2f8a7c" providerId="ADAL" clId="{C8360893-D041-4351-BDCB-5C901C6D69C8}" dt="2025-04-08T06:50:58.968" v="9" actId="9405"/>
          <ac:inkMkLst>
            <pc:docMk/>
            <pc:sldMk cId="0" sldId="308"/>
            <ac:inkMk id="12" creationId="{BDAA47A6-7CBC-5736-C92A-404237824FCC}"/>
          </ac:inkMkLst>
        </pc:inkChg>
        <pc:inkChg chg="add">
          <ac:chgData name="Rupesh Hirani (Avanti House Primary)" userId="f1891870-5344-42e8-949f-df3c6e2f8a7c" providerId="ADAL" clId="{C8360893-D041-4351-BDCB-5C901C6D69C8}" dt="2025-04-08T06:51:01.614" v="10" actId="9405"/>
          <ac:inkMkLst>
            <pc:docMk/>
            <pc:sldMk cId="0" sldId="308"/>
            <ac:inkMk id="13" creationId="{8E2816F0-C6BA-F744-4328-9ED63332126F}"/>
          </ac:inkMkLst>
        </pc:inkChg>
        <pc:inkChg chg="add">
          <ac:chgData name="Rupesh Hirani (Avanti House Primary)" userId="f1891870-5344-42e8-949f-df3c6e2f8a7c" providerId="ADAL" clId="{C8360893-D041-4351-BDCB-5C901C6D69C8}" dt="2025-04-08T06:51:02.899" v="11" actId="9405"/>
          <ac:inkMkLst>
            <pc:docMk/>
            <pc:sldMk cId="0" sldId="308"/>
            <ac:inkMk id="14" creationId="{4B0D9D13-C5AE-1534-68B8-07875E7374BC}"/>
          </ac:inkMkLst>
        </pc:inkChg>
        <pc:inkChg chg="add">
          <ac:chgData name="Rupesh Hirani (Avanti House Primary)" userId="f1891870-5344-42e8-949f-df3c6e2f8a7c" providerId="ADAL" clId="{C8360893-D041-4351-BDCB-5C901C6D69C8}" dt="2025-04-08T06:51:05.757" v="12" actId="9405"/>
          <ac:inkMkLst>
            <pc:docMk/>
            <pc:sldMk cId="0" sldId="308"/>
            <ac:inkMk id="15" creationId="{62049005-1F48-A586-FEC1-2404274B959D}"/>
          </ac:inkMkLst>
        </pc:inkChg>
        <pc:inkChg chg="add">
          <ac:chgData name="Rupesh Hirani (Avanti House Primary)" userId="f1891870-5344-42e8-949f-df3c6e2f8a7c" providerId="ADAL" clId="{C8360893-D041-4351-BDCB-5C901C6D69C8}" dt="2025-04-08T06:51:14.512" v="15" actId="9405"/>
          <ac:inkMkLst>
            <pc:docMk/>
            <pc:sldMk cId="0" sldId="308"/>
            <ac:inkMk id="17" creationId="{9AA3968D-95BB-A20A-EA3E-FEDF6688DD76}"/>
          </ac:inkMkLst>
        </pc:inkChg>
        <pc:inkChg chg="add">
          <ac:chgData name="Rupesh Hirani (Avanti House Primary)" userId="f1891870-5344-42e8-949f-df3c6e2f8a7c" providerId="ADAL" clId="{C8360893-D041-4351-BDCB-5C901C6D69C8}" dt="2025-04-08T06:51:16.018" v="16" actId="9405"/>
          <ac:inkMkLst>
            <pc:docMk/>
            <pc:sldMk cId="0" sldId="308"/>
            <ac:inkMk id="18" creationId="{28E67D17-BB14-9471-BC40-DBBECA013783}"/>
          </ac:inkMkLst>
        </pc:inkChg>
      </pc:sldChg>
      <pc:sldChg chg="modSp">
        <pc:chgData name="Rupesh Hirani (Avanti House Primary)" userId="f1891870-5344-42e8-949f-df3c6e2f8a7c" providerId="ADAL" clId="{C8360893-D041-4351-BDCB-5C901C6D69C8}" dt="2025-04-08T06:53:47.176" v="21" actId="20577"/>
        <pc:sldMkLst>
          <pc:docMk/>
          <pc:sldMk cId="3244172975" sldId="309"/>
        </pc:sldMkLst>
        <pc:spChg chg="mod">
          <ac:chgData name="Rupesh Hirani (Avanti House Primary)" userId="f1891870-5344-42e8-949f-df3c6e2f8a7c" providerId="ADAL" clId="{C8360893-D041-4351-BDCB-5C901C6D69C8}" dt="2025-04-08T06:53:47.176" v="21" actId="20577"/>
          <ac:spMkLst>
            <pc:docMk/>
            <pc:sldMk cId="3244172975" sldId="309"/>
            <ac:spMk id="3" creationId="{6C310ACB-38B1-45FE-9C66-5B3DCEBA0E2F}"/>
          </ac:spMkLst>
        </pc:spChg>
      </pc:sldChg>
      <pc:sldChg chg="modSp">
        <pc:chgData name="Rupesh Hirani (Avanti House Primary)" userId="f1891870-5344-42e8-949f-df3c6e2f8a7c" providerId="ADAL" clId="{C8360893-D041-4351-BDCB-5C901C6D69C8}" dt="2025-04-21T19:02:04.415" v="351" actId="20577"/>
        <pc:sldMkLst>
          <pc:docMk/>
          <pc:sldMk cId="3453406819" sldId="310"/>
        </pc:sldMkLst>
        <pc:spChg chg="mod">
          <ac:chgData name="Rupesh Hirani (Avanti House Primary)" userId="f1891870-5344-42e8-949f-df3c6e2f8a7c" providerId="ADAL" clId="{C8360893-D041-4351-BDCB-5C901C6D69C8}" dt="2025-04-21T19:02:04.415" v="351" actId="20577"/>
          <ac:spMkLst>
            <pc:docMk/>
            <pc:sldMk cId="3453406819" sldId="310"/>
            <ac:spMk id="3" creationId="{6C310ACB-38B1-45FE-9C66-5B3DCEBA0E2F}"/>
          </ac:spMkLst>
        </pc:spChg>
      </pc:sldChg>
      <pc:sldChg chg="modSp">
        <pc:chgData name="Rupesh Hirani (Avanti House Primary)" userId="f1891870-5344-42e8-949f-df3c6e2f8a7c" providerId="ADAL" clId="{C8360893-D041-4351-BDCB-5C901C6D69C8}" dt="2025-04-08T06:54:46.647" v="80" actId="114"/>
        <pc:sldMkLst>
          <pc:docMk/>
          <pc:sldMk cId="2558164714" sldId="311"/>
        </pc:sldMkLst>
        <pc:spChg chg="mod">
          <ac:chgData name="Rupesh Hirani (Avanti House Primary)" userId="f1891870-5344-42e8-949f-df3c6e2f8a7c" providerId="ADAL" clId="{C8360893-D041-4351-BDCB-5C901C6D69C8}" dt="2025-04-08T06:54:46.647" v="80" actId="114"/>
          <ac:spMkLst>
            <pc:docMk/>
            <pc:sldMk cId="2558164714" sldId="311"/>
            <ac:spMk id="3" creationId="{6C310ACB-38B1-45FE-9C66-5B3DCEBA0E2F}"/>
          </ac:spMkLst>
        </pc:spChg>
      </pc:sldChg>
      <pc:sldChg chg="addSp delSp modSp add del mod ord">
        <pc:chgData name="Rupesh Hirani (Avanti House Primary)" userId="f1891870-5344-42e8-949f-df3c6e2f8a7c" providerId="ADAL" clId="{C8360893-D041-4351-BDCB-5C901C6D69C8}" dt="2025-04-21T18:57:51.022" v="320" actId="2696"/>
        <pc:sldMkLst>
          <pc:docMk/>
          <pc:sldMk cId="401037057" sldId="322"/>
        </pc:sldMkLst>
      </pc:sldChg>
      <pc:sldChg chg="addSp modSp new">
        <pc:chgData name="Rupesh Hirani (Avanti House Primary)" userId="f1891870-5344-42e8-949f-df3c6e2f8a7c" providerId="ADAL" clId="{C8360893-D041-4351-BDCB-5C901C6D69C8}" dt="2025-04-21T19:02:43.746" v="357" actId="14100"/>
        <pc:sldMkLst>
          <pc:docMk/>
          <pc:sldMk cId="2935394904" sldId="322"/>
        </pc:sldMkLst>
        <pc:picChg chg="add mod">
          <ac:chgData name="Rupesh Hirani (Avanti House Primary)" userId="f1891870-5344-42e8-949f-df3c6e2f8a7c" providerId="ADAL" clId="{C8360893-D041-4351-BDCB-5C901C6D69C8}" dt="2025-04-21T19:02:43.746" v="357" actId="14100"/>
          <ac:picMkLst>
            <pc:docMk/>
            <pc:sldMk cId="2935394904" sldId="322"/>
            <ac:picMk id="1026" creationId="{900C9551-F70A-53E4-98F8-00C379901E8B}"/>
          </ac:picMkLst>
        </pc:picChg>
      </pc:sldChg>
    </pc:docChg>
  </pc:docChgLst>
  <pc:docChgLst>
    <pc:chgData name="Rupesh Hirani (Avanti House Primary)" userId="f1891870-5344-42e8-949f-df3c6e2f8a7c" providerId="ADAL" clId="{133688B6-A81A-4DEE-92F3-C16F7D785F2F}"/>
    <pc:docChg chg="custSel addSld modSld sldOrd">
      <pc:chgData name="Rupesh Hirani (Avanti House Primary)" userId="f1891870-5344-42e8-949f-df3c6e2f8a7c" providerId="ADAL" clId="{133688B6-A81A-4DEE-92F3-C16F7D785F2F}" dt="2023-05-11T19:02:49.657" v="770" actId="20577"/>
      <pc:docMkLst>
        <pc:docMk/>
      </pc:docMkLst>
      <pc:sldChg chg="modSp mod">
        <pc:chgData name="Rupesh Hirani (Avanti House Primary)" userId="f1891870-5344-42e8-949f-df3c6e2f8a7c" providerId="ADAL" clId="{133688B6-A81A-4DEE-92F3-C16F7D785F2F}" dt="2023-05-03T19:22:21.842" v="27" actId="1076"/>
        <pc:sldMkLst>
          <pc:docMk/>
          <pc:sldMk cId="0" sldId="256"/>
        </pc:sldMkLst>
      </pc:sldChg>
      <pc:sldChg chg="modSp mod">
        <pc:chgData name="Rupesh Hirani (Avanti House Primary)" userId="f1891870-5344-42e8-949f-df3c6e2f8a7c" providerId="ADAL" clId="{133688B6-A81A-4DEE-92F3-C16F7D785F2F}" dt="2023-05-11T19:02:49.657" v="770" actId="20577"/>
        <pc:sldMkLst>
          <pc:docMk/>
          <pc:sldMk cId="0" sldId="264"/>
        </pc:sldMkLst>
      </pc:sldChg>
      <pc:sldChg chg="modSp mod">
        <pc:chgData name="Rupesh Hirani (Avanti House Primary)" userId="f1891870-5344-42e8-949f-df3c6e2f8a7c" providerId="ADAL" clId="{133688B6-A81A-4DEE-92F3-C16F7D785F2F}" dt="2023-05-03T19:24:42.960" v="79" actId="20577"/>
        <pc:sldMkLst>
          <pc:docMk/>
          <pc:sldMk cId="0" sldId="278"/>
        </pc:sldMkLst>
      </pc:sldChg>
      <pc:sldChg chg="modSp mod">
        <pc:chgData name="Rupesh Hirani (Avanti House Primary)" userId="f1891870-5344-42e8-949f-df3c6e2f8a7c" providerId="ADAL" clId="{133688B6-A81A-4DEE-92F3-C16F7D785F2F}" dt="2023-05-03T19:22:37.650" v="29" actId="20577"/>
        <pc:sldMkLst>
          <pc:docMk/>
          <pc:sldMk cId="0" sldId="303"/>
        </pc:sldMkLst>
      </pc:sldChg>
      <pc:sldChg chg="modSp mod">
        <pc:chgData name="Rupesh Hirani (Avanti House Primary)" userId="f1891870-5344-42e8-949f-df3c6e2f8a7c" providerId="ADAL" clId="{133688B6-A81A-4DEE-92F3-C16F7D785F2F}" dt="2023-05-03T19:37:31.844" v="238" actId="13926"/>
        <pc:sldMkLst>
          <pc:docMk/>
          <pc:sldMk cId="0" sldId="306"/>
        </pc:sldMkLst>
      </pc:sldChg>
      <pc:sldChg chg="modSp mod">
        <pc:chgData name="Rupesh Hirani (Avanti House Primary)" userId="f1891870-5344-42e8-949f-df3c6e2f8a7c" providerId="ADAL" clId="{133688B6-A81A-4DEE-92F3-C16F7D785F2F}" dt="2023-05-03T19:23:26.629" v="44" actId="27636"/>
        <pc:sldMkLst>
          <pc:docMk/>
          <pc:sldMk cId="0" sldId="308"/>
        </pc:sldMkLst>
      </pc:sldChg>
      <pc:sldChg chg="modSp">
        <pc:chgData name="Rupesh Hirani (Avanti House Primary)" userId="f1891870-5344-42e8-949f-df3c6e2f8a7c" providerId="ADAL" clId="{133688B6-A81A-4DEE-92F3-C16F7D785F2F}" dt="2023-05-03T19:25:38.798" v="130" actId="20577"/>
        <pc:sldMkLst>
          <pc:docMk/>
          <pc:sldMk cId="3244172975" sldId="309"/>
        </pc:sldMkLst>
      </pc:sldChg>
      <pc:sldChg chg="modSp">
        <pc:chgData name="Rupesh Hirani (Avanti House Primary)" userId="f1891870-5344-42e8-949f-df3c6e2f8a7c" providerId="ADAL" clId="{133688B6-A81A-4DEE-92F3-C16F7D785F2F}" dt="2023-05-03T19:26:37.295" v="148" actId="20577"/>
        <pc:sldMkLst>
          <pc:docMk/>
          <pc:sldMk cId="3453406819" sldId="310"/>
        </pc:sldMkLst>
      </pc:sldChg>
      <pc:sldChg chg="modSp">
        <pc:chgData name="Rupesh Hirani (Avanti House Primary)" userId="f1891870-5344-42e8-949f-df3c6e2f8a7c" providerId="ADAL" clId="{133688B6-A81A-4DEE-92F3-C16F7D785F2F}" dt="2023-05-03T19:37:12.353" v="211" actId="20577"/>
        <pc:sldMkLst>
          <pc:docMk/>
          <pc:sldMk cId="2751657175" sldId="313"/>
        </pc:sldMkLst>
      </pc:sldChg>
      <pc:sldChg chg="addSp modSp mod">
        <pc:chgData name="Rupesh Hirani (Avanti House Primary)" userId="f1891870-5344-42e8-949f-df3c6e2f8a7c" providerId="ADAL" clId="{133688B6-A81A-4DEE-92F3-C16F7D785F2F}" dt="2023-05-03T19:36:56.735" v="204" actId="20577"/>
        <pc:sldMkLst>
          <pc:docMk/>
          <pc:sldMk cId="2283251754" sldId="317"/>
        </pc:sldMkLst>
      </pc:sldChg>
      <pc:sldChg chg="addSp delSp modSp add mod">
        <pc:chgData name="Rupesh Hirani (Avanti House Primary)" userId="f1891870-5344-42e8-949f-df3c6e2f8a7c" providerId="ADAL" clId="{133688B6-A81A-4DEE-92F3-C16F7D785F2F}" dt="2023-05-11T18:53:13.131" v="638" actId="20577"/>
        <pc:sldMkLst>
          <pc:docMk/>
          <pc:sldMk cId="2131699558" sldId="318"/>
        </pc:sldMkLst>
      </pc:sldChg>
      <pc:sldChg chg="addSp delSp modSp add mod ord">
        <pc:chgData name="Rupesh Hirani (Avanti House Primary)" userId="f1891870-5344-42e8-949f-df3c6e2f8a7c" providerId="ADAL" clId="{133688B6-A81A-4DEE-92F3-C16F7D785F2F}" dt="2023-05-11T18:55:44.415" v="650" actId="22"/>
        <pc:sldMkLst>
          <pc:docMk/>
          <pc:sldMk cId="1793507225" sldId="319"/>
        </pc:sldMkLst>
      </pc:sldChg>
      <pc:sldChg chg="addSp delSp modSp add mod">
        <pc:chgData name="Rupesh Hirani (Avanti House Primary)" userId="f1891870-5344-42e8-949f-df3c6e2f8a7c" providerId="ADAL" clId="{133688B6-A81A-4DEE-92F3-C16F7D785F2F}" dt="2023-05-11T18:54:40.897" v="646" actId="22"/>
        <pc:sldMkLst>
          <pc:docMk/>
          <pc:sldMk cId="184481352" sldId="320"/>
        </pc:sldMkLst>
      </pc:sldChg>
      <pc:sldChg chg="modSp add mod">
        <pc:chgData name="Rupesh Hirani (Avanti House Primary)" userId="f1891870-5344-42e8-949f-df3c6e2f8a7c" providerId="ADAL" clId="{133688B6-A81A-4DEE-92F3-C16F7D785F2F}" dt="2023-05-11T19:02:17.896" v="762" actId="313"/>
        <pc:sldMkLst>
          <pc:docMk/>
          <pc:sldMk cId="2968821879" sldId="321"/>
        </pc:sldMkLst>
      </pc:sldChg>
    </pc:docChg>
  </pc:docChgLst>
  <pc:docChgLst>
    <pc:chgData name="Rupesh Hirani (Avanti House Primary)" userId="f1891870-5344-42e8-949f-df3c6e2f8a7c" providerId="ADAL" clId="{26AB02A2-9927-4229-8B6F-6DF7CDADE899}"/>
    <pc:docChg chg="custSel modSld">
      <pc:chgData name="Rupesh Hirani (Avanti House Primary)" userId="f1891870-5344-42e8-949f-df3c6e2f8a7c" providerId="ADAL" clId="{26AB02A2-9927-4229-8B6F-6DF7CDADE899}" dt="2022-05-09T11:31:45.802" v="77" actId="20577"/>
      <pc:docMkLst>
        <pc:docMk/>
      </pc:docMkLst>
      <pc:sldChg chg="modSp mod">
        <pc:chgData name="Rupesh Hirani (Avanti House Primary)" userId="f1891870-5344-42e8-949f-df3c6e2f8a7c" providerId="ADAL" clId="{26AB02A2-9927-4229-8B6F-6DF7CDADE899}" dt="2022-05-09T11:28:37.150" v="6" actId="115"/>
        <pc:sldMkLst>
          <pc:docMk/>
          <pc:sldMk cId="0" sldId="278"/>
        </pc:sldMkLst>
      </pc:sldChg>
      <pc:sldChg chg="modSp mod">
        <pc:chgData name="Rupesh Hirani (Avanti House Primary)" userId="f1891870-5344-42e8-949f-df3c6e2f8a7c" providerId="ADAL" clId="{26AB02A2-9927-4229-8B6F-6DF7CDADE899}" dt="2022-05-09T11:22:14.286" v="0" actId="115"/>
        <pc:sldMkLst>
          <pc:docMk/>
          <pc:sldMk cId="0" sldId="307"/>
        </pc:sldMkLst>
      </pc:sldChg>
      <pc:sldChg chg="modSp mod">
        <pc:chgData name="Rupesh Hirani (Avanti House Primary)" userId="f1891870-5344-42e8-949f-df3c6e2f8a7c" providerId="ADAL" clId="{26AB02A2-9927-4229-8B6F-6DF7CDADE899}" dt="2022-05-09T11:28:25.101" v="5" actId="20577"/>
        <pc:sldMkLst>
          <pc:docMk/>
          <pc:sldMk cId="0" sldId="308"/>
        </pc:sldMkLst>
      </pc:sldChg>
      <pc:sldChg chg="modSp">
        <pc:chgData name="Rupesh Hirani (Avanti House Primary)" userId="f1891870-5344-42e8-949f-df3c6e2f8a7c" providerId="ADAL" clId="{26AB02A2-9927-4229-8B6F-6DF7CDADE899}" dt="2022-05-09T11:29:17.382" v="9" actId="20577"/>
        <pc:sldMkLst>
          <pc:docMk/>
          <pc:sldMk cId="3244172975" sldId="309"/>
        </pc:sldMkLst>
      </pc:sldChg>
      <pc:sldChg chg="modSp">
        <pc:chgData name="Rupesh Hirani (Avanti House Primary)" userId="f1891870-5344-42e8-949f-df3c6e2f8a7c" providerId="ADAL" clId="{26AB02A2-9927-4229-8B6F-6DF7CDADE899}" dt="2022-05-09T11:30:16.319" v="19" actId="20577"/>
        <pc:sldMkLst>
          <pc:docMk/>
          <pc:sldMk cId="3453406819" sldId="310"/>
        </pc:sldMkLst>
      </pc:sldChg>
      <pc:sldChg chg="modSp">
        <pc:chgData name="Rupesh Hirani (Avanti House Primary)" userId="f1891870-5344-42e8-949f-df3c6e2f8a7c" providerId="ADAL" clId="{26AB02A2-9927-4229-8B6F-6DF7CDADE899}" dt="2022-05-09T11:30:48.751" v="26" actId="20577"/>
        <pc:sldMkLst>
          <pc:docMk/>
          <pc:sldMk cId="2558164714" sldId="311"/>
        </pc:sldMkLst>
      </pc:sldChg>
      <pc:sldChg chg="modSp">
        <pc:chgData name="Rupesh Hirani (Avanti House Primary)" userId="f1891870-5344-42e8-949f-df3c6e2f8a7c" providerId="ADAL" clId="{26AB02A2-9927-4229-8B6F-6DF7CDADE899}" dt="2022-05-09T11:31:23.567" v="56" actId="20577"/>
        <pc:sldMkLst>
          <pc:docMk/>
          <pc:sldMk cId="2751657175" sldId="313"/>
        </pc:sldMkLst>
      </pc:sldChg>
      <pc:sldChg chg="modSp">
        <pc:chgData name="Rupesh Hirani (Avanti House Primary)" userId="f1891870-5344-42e8-949f-df3c6e2f8a7c" providerId="ADAL" clId="{26AB02A2-9927-4229-8B6F-6DF7CDADE899}" dt="2022-05-09T11:31:45.802" v="77" actId="20577"/>
        <pc:sldMkLst>
          <pc:docMk/>
          <pc:sldMk cId="900112628" sldId="314"/>
        </pc:sldMkLst>
      </pc:sldChg>
      <pc:sldChg chg="modSp mod">
        <pc:chgData name="Rupesh Hirani (Avanti House Primary)" userId="f1891870-5344-42e8-949f-df3c6e2f8a7c" providerId="ADAL" clId="{26AB02A2-9927-4229-8B6F-6DF7CDADE899}" dt="2022-05-09T11:28:59.228" v="7" actId="20577"/>
        <pc:sldMkLst>
          <pc:docMk/>
          <pc:sldMk cId="3715898934" sldId="315"/>
        </pc:sldMkLst>
      </pc:sldChg>
    </pc:docChg>
  </pc:docChgLst>
  <pc:docChgLst>
    <pc:chgData name="Rupesh Hirani (Avanti House Primary)" userId="f1891870-5344-42e8-949f-df3c6e2f8a7c" providerId="ADAL" clId="{B44C6BCD-50DC-49FE-A4C0-64AB796F494C}"/>
    <pc:docChg chg="undo custSel delSld modSld">
      <pc:chgData name="Rupesh Hirani (Avanti House Primary)" userId="f1891870-5344-42e8-949f-df3c6e2f8a7c" providerId="ADAL" clId="{B44C6BCD-50DC-49FE-A4C0-64AB796F494C}" dt="2024-05-03T15:06:22.965" v="320" actId="5793"/>
      <pc:docMkLst>
        <pc:docMk/>
      </pc:docMkLst>
      <pc:sldChg chg="modSp mod">
        <pc:chgData name="Rupesh Hirani (Avanti House Primary)" userId="f1891870-5344-42e8-949f-df3c6e2f8a7c" providerId="ADAL" clId="{B44C6BCD-50DC-49FE-A4C0-64AB796F494C}" dt="2024-05-02T15:52:03.519" v="18" actId="20577"/>
        <pc:sldMkLst>
          <pc:docMk/>
          <pc:sldMk cId="0" sldId="256"/>
        </pc:sldMkLst>
      </pc:sldChg>
      <pc:sldChg chg="modSp mod modCm">
        <pc:chgData name="Rupesh Hirani (Avanti House Primary)" userId="f1891870-5344-42e8-949f-df3c6e2f8a7c" providerId="ADAL" clId="{B44C6BCD-50DC-49FE-A4C0-64AB796F494C}" dt="2024-05-03T15:06:22.965" v="320" actId="5793"/>
        <pc:sldMkLst>
          <pc:docMk/>
          <pc:sldMk cId="0" sldId="306"/>
        </pc:sldMkLst>
        <pc:extLst>
          <p:ext xmlns:p="http://schemas.openxmlformats.org/presentationml/2006/main" uri="{D6D511B9-2390-475A-947B-AFAB55BFBCF1}">
            <pc226:cmChg xmlns:pc226="http://schemas.microsoft.com/office/powerpoint/2022/06/main/command" chg="mod">
              <pc226:chgData name="Rupesh Hirani (Avanti House Primary)" userId="f1891870-5344-42e8-949f-df3c6e2f8a7c" providerId="ADAL" clId="{B44C6BCD-50DC-49FE-A4C0-64AB796F494C}" dt="2024-05-03T15:05:48.040" v="315"/>
              <pc2:cmMkLst xmlns:pc2="http://schemas.microsoft.com/office/powerpoint/2019/9/main/command">
                <pc:docMk/>
                <pc:sldMk cId="0" sldId="306"/>
                <pc2:cmMk id="{0762D03B-463D-4B58-A527-BFB4D755A077}"/>
              </pc2:cmMkLst>
              <pc226:cmRplyChg chg="add">
                <pc226:chgData name="Rupesh Hirani (Avanti House Primary)" userId="f1891870-5344-42e8-949f-df3c6e2f8a7c" providerId="ADAL" clId="{B44C6BCD-50DC-49FE-A4C0-64AB796F494C}" dt="2024-05-03T15:05:48.040" v="315"/>
                <pc2:cmRplyMkLst xmlns:pc2="http://schemas.microsoft.com/office/powerpoint/2019/9/main/command">
                  <pc:docMk/>
                  <pc:sldMk cId="0" sldId="306"/>
                  <pc2:cmMk id="{0762D03B-463D-4B58-A527-BFB4D755A077}"/>
                  <pc2:cmRplyMk id="{464FCC72-F1C6-4BDC-B5F4-67D425398D58}"/>
                </pc2:cmRplyMkLst>
              </pc226:cmRplyChg>
            </pc226:cmChg>
          </p:ext>
        </pc:extLst>
      </pc:sldChg>
      <pc:sldChg chg="delSp modSp mod">
        <pc:chgData name="Rupesh Hirani (Avanti House Primary)" userId="f1891870-5344-42e8-949f-df3c6e2f8a7c" providerId="ADAL" clId="{B44C6BCD-50DC-49FE-A4C0-64AB796F494C}" dt="2024-05-02T15:52:35.836" v="31" actId="1076"/>
        <pc:sldMkLst>
          <pc:docMk/>
          <pc:sldMk cId="0" sldId="307"/>
        </pc:sldMkLst>
      </pc:sldChg>
      <pc:sldChg chg="addSp delSp modSp mod">
        <pc:chgData name="Rupesh Hirani (Avanti House Primary)" userId="f1891870-5344-42e8-949f-df3c6e2f8a7c" providerId="ADAL" clId="{B44C6BCD-50DC-49FE-A4C0-64AB796F494C}" dt="2024-05-02T15:57:10.381" v="314" actId="13926"/>
        <pc:sldMkLst>
          <pc:docMk/>
          <pc:sldMk cId="0" sldId="308"/>
        </pc:sldMkLst>
      </pc:sldChg>
      <pc:sldChg chg="modSp">
        <pc:chgData name="Rupesh Hirani (Avanti House Primary)" userId="f1891870-5344-42e8-949f-df3c6e2f8a7c" providerId="ADAL" clId="{B44C6BCD-50DC-49FE-A4C0-64AB796F494C}" dt="2024-05-02T15:54:50.417" v="43" actId="113"/>
        <pc:sldMkLst>
          <pc:docMk/>
          <pc:sldMk cId="2751657175" sldId="313"/>
        </pc:sldMkLst>
      </pc:sldChg>
      <pc:sldChg chg="modSp mod">
        <pc:chgData name="Rupesh Hirani (Avanti House Primary)" userId="f1891870-5344-42e8-949f-df3c6e2f8a7c" providerId="ADAL" clId="{B44C6BCD-50DC-49FE-A4C0-64AB796F494C}" dt="2024-05-02T15:56:05.441" v="187" actId="20577"/>
        <pc:sldMkLst>
          <pc:docMk/>
          <pc:sldMk cId="876850124" sldId="316"/>
        </pc:sldMkLst>
      </pc:sldChg>
      <pc:sldChg chg="modSp mod">
        <pc:chgData name="Rupesh Hirani (Avanti House Primary)" userId="f1891870-5344-42e8-949f-df3c6e2f8a7c" providerId="ADAL" clId="{B44C6BCD-50DC-49FE-A4C0-64AB796F494C}" dt="2024-05-02T15:55:52.870" v="146" actId="20577"/>
        <pc:sldMkLst>
          <pc:docMk/>
          <pc:sldMk cId="2968821879" sldId="321"/>
        </pc:sldMkLst>
      </pc:sldChg>
      <pc:sldChg chg="del">
        <pc:chgData name="Rupesh Hirani (Avanti House Primary)" userId="f1891870-5344-42e8-949f-df3c6e2f8a7c" providerId="ADAL" clId="{B44C6BCD-50DC-49FE-A4C0-64AB796F494C}" dt="2024-05-02T15:54:24.722" v="42" actId="47"/>
        <pc:sldMkLst>
          <pc:docMk/>
          <pc:sldMk cId="4252185117" sldId="322"/>
        </pc:sldMkLst>
      </pc:sldChg>
    </pc:docChg>
  </pc:docChgLst>
  <pc:docChgLst>
    <pc:chgData name="Rupesh Hirani (Avanti House Primary)" userId="f1891870-5344-42e8-949f-df3c6e2f8a7c" providerId="ADAL" clId="{86611785-C7B2-4989-B0A8-B484217EDDA8}"/>
    <pc:docChg chg="undo redo custSel addSld delSld modSld">
      <pc:chgData name="Rupesh Hirani (Avanti House Primary)" userId="f1891870-5344-42e8-949f-df3c6e2f8a7c" providerId="ADAL" clId="{86611785-C7B2-4989-B0A8-B484217EDDA8}" dt="2022-04-28T18:48:11.494" v="3862" actId="113"/>
      <pc:docMkLst>
        <pc:docMk/>
      </pc:docMkLst>
      <pc:sldChg chg="addSp modSp mod">
        <pc:chgData name="Rupesh Hirani (Avanti House Primary)" userId="f1891870-5344-42e8-949f-df3c6e2f8a7c" providerId="ADAL" clId="{86611785-C7B2-4989-B0A8-B484217EDDA8}" dt="2022-04-28T18:08:54.798" v="2638" actId="14100"/>
        <pc:sldMkLst>
          <pc:docMk/>
          <pc:sldMk cId="0" sldId="256"/>
        </pc:sldMkLst>
      </pc:sldChg>
      <pc:sldChg chg="del">
        <pc:chgData name="Rupesh Hirani (Avanti House Primary)" userId="f1891870-5344-42e8-949f-df3c6e2f8a7c" providerId="ADAL" clId="{86611785-C7B2-4989-B0A8-B484217EDDA8}" dt="2022-04-22T19:29:52.191" v="118" actId="47"/>
        <pc:sldMkLst>
          <pc:docMk/>
          <pc:sldMk cId="0" sldId="260"/>
        </pc:sldMkLst>
      </pc:sldChg>
      <pc:sldChg chg="addSp delSp modSp mod">
        <pc:chgData name="Rupesh Hirani (Avanti House Primary)" userId="f1891870-5344-42e8-949f-df3c6e2f8a7c" providerId="ADAL" clId="{86611785-C7B2-4989-B0A8-B484217EDDA8}" dt="2022-04-28T18:14:25.390" v="2751" actId="20577"/>
        <pc:sldMkLst>
          <pc:docMk/>
          <pc:sldMk cId="0" sldId="261"/>
        </pc:sldMkLst>
      </pc:sldChg>
      <pc:sldChg chg="modSp mod">
        <pc:chgData name="Rupesh Hirani (Avanti House Primary)" userId="f1891870-5344-42e8-949f-df3c6e2f8a7c" providerId="ADAL" clId="{86611785-C7B2-4989-B0A8-B484217EDDA8}" dt="2022-04-28T18:18:17.158" v="2919" actId="14100"/>
        <pc:sldMkLst>
          <pc:docMk/>
          <pc:sldMk cId="0" sldId="264"/>
        </pc:sldMkLst>
      </pc:sldChg>
      <pc:sldChg chg="modSp add mod">
        <pc:chgData name="Rupesh Hirani (Avanti House Primary)" userId="f1891870-5344-42e8-949f-df3c6e2f8a7c" providerId="ADAL" clId="{86611785-C7B2-4989-B0A8-B484217EDDA8}" dt="2022-04-23T14:10:29.830" v="1872" actId="255"/>
        <pc:sldMkLst>
          <pc:docMk/>
          <pc:sldMk cId="2253469682" sldId="270"/>
        </pc:sldMkLst>
      </pc:sldChg>
      <pc:sldChg chg="modSp del mod">
        <pc:chgData name="Rupesh Hirani (Avanti House Primary)" userId="f1891870-5344-42e8-949f-df3c6e2f8a7c" providerId="ADAL" clId="{86611785-C7B2-4989-B0A8-B484217EDDA8}" dt="2022-04-23T13:54:37.836" v="1475" actId="47"/>
        <pc:sldMkLst>
          <pc:docMk/>
          <pc:sldMk cId="0" sldId="274"/>
        </pc:sldMkLst>
      </pc:sldChg>
      <pc:sldChg chg="modSp del mod">
        <pc:chgData name="Rupesh Hirani (Avanti House Primary)" userId="f1891870-5344-42e8-949f-df3c6e2f8a7c" providerId="ADAL" clId="{86611785-C7B2-4989-B0A8-B484217EDDA8}" dt="2022-04-23T12:05:18.529" v="916" actId="47"/>
        <pc:sldMkLst>
          <pc:docMk/>
          <pc:sldMk cId="0" sldId="276"/>
        </pc:sldMkLst>
      </pc:sldChg>
      <pc:sldChg chg="del">
        <pc:chgData name="Rupesh Hirani (Avanti House Primary)" userId="f1891870-5344-42e8-949f-df3c6e2f8a7c" providerId="ADAL" clId="{86611785-C7B2-4989-B0A8-B484217EDDA8}" dt="2022-04-23T12:05:20.591" v="917" actId="47"/>
        <pc:sldMkLst>
          <pc:docMk/>
          <pc:sldMk cId="0" sldId="277"/>
        </pc:sldMkLst>
      </pc:sldChg>
      <pc:sldChg chg="modSp mod">
        <pc:chgData name="Rupesh Hirani (Avanti House Primary)" userId="f1891870-5344-42e8-949f-df3c6e2f8a7c" providerId="ADAL" clId="{86611785-C7B2-4989-B0A8-B484217EDDA8}" dt="2022-04-28T18:17:54.308" v="2905" actId="27636"/>
        <pc:sldMkLst>
          <pc:docMk/>
          <pc:sldMk cId="0" sldId="278"/>
        </pc:sldMkLst>
      </pc:sldChg>
      <pc:sldChg chg="modSp del mod">
        <pc:chgData name="Rupesh Hirani (Avanti House Primary)" userId="f1891870-5344-42e8-949f-df3c6e2f8a7c" providerId="ADAL" clId="{86611785-C7B2-4989-B0A8-B484217EDDA8}" dt="2022-04-23T13:57:33.941" v="1533" actId="47"/>
        <pc:sldMkLst>
          <pc:docMk/>
          <pc:sldMk cId="0" sldId="284"/>
        </pc:sldMkLst>
      </pc:sldChg>
      <pc:sldChg chg="modSp del mod modAnim">
        <pc:chgData name="Rupesh Hirani (Avanti House Primary)" userId="f1891870-5344-42e8-949f-df3c6e2f8a7c" providerId="ADAL" clId="{86611785-C7B2-4989-B0A8-B484217EDDA8}" dt="2022-04-23T13:56:58.306" v="1531" actId="47"/>
        <pc:sldMkLst>
          <pc:docMk/>
          <pc:sldMk cId="0" sldId="292"/>
        </pc:sldMkLst>
      </pc:sldChg>
      <pc:sldChg chg="del">
        <pc:chgData name="Rupesh Hirani (Avanti House Primary)" userId="f1891870-5344-42e8-949f-df3c6e2f8a7c" providerId="ADAL" clId="{86611785-C7B2-4989-B0A8-B484217EDDA8}" dt="2022-04-23T12:00:22.754" v="376" actId="47"/>
        <pc:sldMkLst>
          <pc:docMk/>
          <pc:sldMk cId="0" sldId="302"/>
        </pc:sldMkLst>
      </pc:sldChg>
      <pc:sldChg chg="modSp mod">
        <pc:chgData name="Rupesh Hirani (Avanti House Primary)" userId="f1891870-5344-42e8-949f-df3c6e2f8a7c" providerId="ADAL" clId="{86611785-C7B2-4989-B0A8-B484217EDDA8}" dt="2022-04-23T12:00:53.168" v="386" actId="27636"/>
        <pc:sldMkLst>
          <pc:docMk/>
          <pc:sldMk cId="0" sldId="303"/>
        </pc:sldMkLst>
      </pc:sldChg>
      <pc:sldChg chg="del">
        <pc:chgData name="Rupesh Hirani (Avanti House Primary)" userId="f1891870-5344-42e8-949f-df3c6e2f8a7c" providerId="ADAL" clId="{86611785-C7B2-4989-B0A8-B484217EDDA8}" dt="2022-04-22T19:31:22.935" v="129" actId="47"/>
        <pc:sldMkLst>
          <pc:docMk/>
          <pc:sldMk cId="0" sldId="304"/>
        </pc:sldMkLst>
      </pc:sldChg>
      <pc:sldChg chg="modSp del mod">
        <pc:chgData name="Rupesh Hirani (Avanti House Primary)" userId="f1891870-5344-42e8-949f-df3c6e2f8a7c" providerId="ADAL" clId="{86611785-C7B2-4989-B0A8-B484217EDDA8}" dt="2022-04-23T13:56:37.996" v="1528" actId="47"/>
        <pc:sldMkLst>
          <pc:docMk/>
          <pc:sldMk cId="0" sldId="305"/>
        </pc:sldMkLst>
      </pc:sldChg>
      <pc:sldChg chg="modSp mod">
        <pc:chgData name="Rupesh Hirani (Avanti House Primary)" userId="f1891870-5344-42e8-949f-df3c6e2f8a7c" providerId="ADAL" clId="{86611785-C7B2-4989-B0A8-B484217EDDA8}" dt="2022-04-28T18:45:46.729" v="3562" actId="20577"/>
        <pc:sldMkLst>
          <pc:docMk/>
          <pc:sldMk cId="0" sldId="306"/>
        </pc:sldMkLst>
      </pc:sldChg>
      <pc:sldChg chg="addSp delSp modSp mod">
        <pc:chgData name="Rupesh Hirani (Avanti House Primary)" userId="f1891870-5344-42e8-949f-df3c6e2f8a7c" providerId="ADAL" clId="{86611785-C7B2-4989-B0A8-B484217EDDA8}" dt="2022-04-28T18:10:30.895" v="2692" actId="20577"/>
        <pc:sldMkLst>
          <pc:docMk/>
          <pc:sldMk cId="0" sldId="307"/>
        </pc:sldMkLst>
      </pc:sldChg>
      <pc:sldChg chg="modSp mod">
        <pc:chgData name="Rupesh Hirani (Avanti House Primary)" userId="f1891870-5344-42e8-949f-df3c6e2f8a7c" providerId="ADAL" clId="{86611785-C7B2-4989-B0A8-B484217EDDA8}" dt="2022-04-28T18:11:42.591" v="2732" actId="14100"/>
        <pc:sldMkLst>
          <pc:docMk/>
          <pc:sldMk cId="0" sldId="308"/>
        </pc:sldMkLst>
      </pc:sldChg>
      <pc:sldChg chg="modSp add mod modAnim">
        <pc:chgData name="Rupesh Hirani (Avanti House Primary)" userId="f1891870-5344-42e8-949f-df3c6e2f8a7c" providerId="ADAL" clId="{86611785-C7B2-4989-B0A8-B484217EDDA8}" dt="2022-04-28T18:34:16.574" v="3292" actId="20577"/>
        <pc:sldMkLst>
          <pc:docMk/>
          <pc:sldMk cId="3244172975" sldId="309"/>
        </pc:sldMkLst>
      </pc:sldChg>
      <pc:sldChg chg="modSp add mod modAnim">
        <pc:chgData name="Rupesh Hirani (Avanti House Primary)" userId="f1891870-5344-42e8-949f-df3c6e2f8a7c" providerId="ADAL" clId="{86611785-C7B2-4989-B0A8-B484217EDDA8}" dt="2022-04-28T18:34:31.153" v="3300" actId="20577"/>
        <pc:sldMkLst>
          <pc:docMk/>
          <pc:sldMk cId="3453406819" sldId="310"/>
        </pc:sldMkLst>
      </pc:sldChg>
      <pc:sldChg chg="modSp add mod modAnim">
        <pc:chgData name="Rupesh Hirani (Avanti House Primary)" userId="f1891870-5344-42e8-949f-df3c6e2f8a7c" providerId="ADAL" clId="{86611785-C7B2-4989-B0A8-B484217EDDA8}" dt="2022-04-28T18:36:05.309" v="3322" actId="20577"/>
        <pc:sldMkLst>
          <pc:docMk/>
          <pc:sldMk cId="2558164714" sldId="311"/>
        </pc:sldMkLst>
      </pc:sldChg>
      <pc:sldChg chg="addSp delSp modSp add mod delAnim">
        <pc:chgData name="Rupesh Hirani (Avanti House Primary)" userId="f1891870-5344-42e8-949f-df3c6e2f8a7c" providerId="ADAL" clId="{86611785-C7B2-4989-B0A8-B484217EDDA8}" dt="2022-04-23T13:44:03.712" v="1160" actId="14100"/>
        <pc:sldMkLst>
          <pc:docMk/>
          <pc:sldMk cId="1848940635" sldId="312"/>
        </pc:sldMkLst>
      </pc:sldChg>
      <pc:sldChg chg="modSp add mod modAnim">
        <pc:chgData name="Rupesh Hirani (Avanti House Primary)" userId="f1891870-5344-42e8-949f-df3c6e2f8a7c" providerId="ADAL" clId="{86611785-C7B2-4989-B0A8-B484217EDDA8}" dt="2022-04-28T18:37:36.046" v="3442" actId="20577"/>
        <pc:sldMkLst>
          <pc:docMk/>
          <pc:sldMk cId="2751657175" sldId="313"/>
        </pc:sldMkLst>
      </pc:sldChg>
      <pc:sldChg chg="modSp add mod modAnim">
        <pc:chgData name="Rupesh Hirani (Avanti House Primary)" userId="f1891870-5344-42e8-949f-df3c6e2f8a7c" providerId="ADAL" clId="{86611785-C7B2-4989-B0A8-B484217EDDA8}" dt="2022-04-28T18:46:02.643" v="3563" actId="14100"/>
        <pc:sldMkLst>
          <pc:docMk/>
          <pc:sldMk cId="900112628" sldId="314"/>
        </pc:sldMkLst>
      </pc:sldChg>
      <pc:sldChg chg="addSp delSp modSp add mod">
        <pc:chgData name="Rupesh Hirani (Avanti House Primary)" userId="f1891870-5344-42e8-949f-df3c6e2f8a7c" providerId="ADAL" clId="{86611785-C7B2-4989-B0A8-B484217EDDA8}" dt="2022-04-28T18:18:45.093" v="2928" actId="1076"/>
        <pc:sldMkLst>
          <pc:docMk/>
          <pc:sldMk cId="3715898934" sldId="315"/>
        </pc:sldMkLst>
      </pc:sldChg>
      <pc:sldChg chg="add del">
        <pc:chgData name="Rupesh Hirani (Avanti House Primary)" userId="f1891870-5344-42e8-949f-df3c6e2f8a7c" providerId="ADAL" clId="{86611785-C7B2-4989-B0A8-B484217EDDA8}" dt="2022-04-23T13:53:01.867" v="1471" actId="47"/>
        <pc:sldMkLst>
          <pc:docMk/>
          <pc:sldMk cId="3832321058" sldId="315"/>
        </pc:sldMkLst>
      </pc:sldChg>
      <pc:sldChg chg="modSp add mod">
        <pc:chgData name="Rupesh Hirani (Avanti House Primary)" userId="f1891870-5344-42e8-949f-df3c6e2f8a7c" providerId="ADAL" clId="{86611785-C7B2-4989-B0A8-B484217EDDA8}" dt="2022-04-28T18:48:11.494" v="3862" actId="113"/>
        <pc:sldMkLst>
          <pc:docMk/>
          <pc:sldMk cId="876850124" sldId="316"/>
        </pc:sldMkLst>
      </pc:sldChg>
      <pc:sldChg chg="delSp modSp add del mod">
        <pc:chgData name="Rupesh Hirani (Avanti House Primary)" userId="f1891870-5344-42e8-949f-df3c6e2f8a7c" providerId="ADAL" clId="{86611785-C7B2-4989-B0A8-B484217EDDA8}" dt="2022-04-23T14:12:14.558" v="2200" actId="47"/>
        <pc:sldMkLst>
          <pc:docMk/>
          <pc:sldMk cId="2632591531" sldId="316"/>
        </pc:sldMkLst>
      </pc:sldChg>
    </pc:docChg>
  </pc:docChgLst>
  <pc:docChgLst>
    <pc:chgData name="Anjali Pant (Avanti House Primary)" userId="S::anjali.pant@avanti.org.uk::3850114a-308f-47a2-87d9-23a7c1351ada" providerId="AD" clId="Web-{13339FCC-3CB7-7920-4F62-9EB2E9CE967D}"/>
    <pc:docChg chg="modSld">
      <pc:chgData name="Anjali Pant (Avanti House Primary)" userId="S::anjali.pant@avanti.org.uk::3850114a-308f-47a2-87d9-23a7c1351ada" providerId="AD" clId="Web-{13339FCC-3CB7-7920-4F62-9EB2E9CE967D}" dt="2023-05-09T11:12:56.336" v="4" actId="20577"/>
      <pc:docMkLst>
        <pc:docMk/>
      </pc:docMkLst>
      <pc:sldChg chg="modSp">
        <pc:chgData name="Anjali Pant (Avanti House Primary)" userId="S::anjali.pant@avanti.org.uk::3850114a-308f-47a2-87d9-23a7c1351ada" providerId="AD" clId="Web-{13339FCC-3CB7-7920-4F62-9EB2E9CE967D}" dt="2023-05-09T11:11:41.115" v="0" actId="20577"/>
        <pc:sldMkLst>
          <pc:docMk/>
          <pc:sldMk cId="3244172975" sldId="309"/>
        </pc:sldMkLst>
      </pc:sldChg>
      <pc:sldChg chg="modSp">
        <pc:chgData name="Anjali Pant (Avanti House Primary)" userId="S::anjali.pant@avanti.org.uk::3850114a-308f-47a2-87d9-23a7c1351ada" providerId="AD" clId="Web-{13339FCC-3CB7-7920-4F62-9EB2E9CE967D}" dt="2023-05-09T11:12:56.336" v="4" actId="20577"/>
        <pc:sldMkLst>
          <pc:docMk/>
          <pc:sldMk cId="3453406819" sldId="310"/>
        </pc:sldMkLst>
      </pc:sldChg>
    </pc:docChg>
  </pc:docChgLst>
  <pc:docChgLst>
    <pc:chgData name="Rupesh Hirani (Avanti House Primary)" userId="S::rupesh.hirani@avanti.org.uk::f1891870-5344-42e8-949f-df3c6e2f8a7c" providerId="AD" clId="Web-{DA247A5C-F80A-FE42-3653-8BA11DE8FFE3}"/>
    <pc:docChg chg="modSld">
      <pc:chgData name="Rupesh Hirani (Avanti House Primary)" userId="S::rupesh.hirani@avanti.org.uk::f1891870-5344-42e8-949f-df3c6e2f8a7c" providerId="AD" clId="Web-{DA247A5C-F80A-FE42-3653-8BA11DE8FFE3}" dt="2023-05-09T09:30:13.829" v="1" actId="20577"/>
      <pc:docMkLst>
        <pc:docMk/>
      </pc:docMkLst>
      <pc:sldChg chg="modSp">
        <pc:chgData name="Rupesh Hirani (Avanti House Primary)" userId="S::rupesh.hirani@avanti.org.uk::f1891870-5344-42e8-949f-df3c6e2f8a7c" providerId="AD" clId="Web-{DA247A5C-F80A-FE42-3653-8BA11DE8FFE3}" dt="2023-05-09T09:30:13.829" v="1" actId="20577"/>
        <pc:sldMkLst>
          <pc:docMk/>
          <pc:sldMk cId="0" sldId="308"/>
        </pc:sldMkLst>
      </pc:sldChg>
    </pc:docChg>
  </pc:docChgLst>
  <pc:docChgLst>
    <pc:chgData name="Vimi Nandha (Avanti House Primary)" userId="S::vimi.nandha@avanti.org.uk::8f2adb1f-be56-4b91-90ff-5993ad6f449f" providerId="AD" clId="Web-{9B708BC2-2A13-4111-A791-5C88595D8CB6}"/>
    <pc:docChg chg="modSld">
      <pc:chgData name="Vimi Nandha (Avanti House Primary)" userId="S::vimi.nandha@avanti.org.uk::8f2adb1f-be56-4b91-90ff-5993ad6f449f" providerId="AD" clId="Web-{9B708BC2-2A13-4111-A791-5C88595D8CB6}" dt="2025-04-24T15:29:00.072" v="16" actId="20577"/>
      <pc:docMkLst>
        <pc:docMk/>
      </pc:docMkLst>
      <pc:sldChg chg="modSp">
        <pc:chgData name="Vimi Nandha (Avanti House Primary)" userId="S::vimi.nandha@avanti.org.uk::8f2adb1f-be56-4b91-90ff-5993ad6f449f" providerId="AD" clId="Web-{9B708BC2-2A13-4111-A791-5C88595D8CB6}" dt="2025-04-24T15:29:00.072" v="16" actId="20577"/>
        <pc:sldMkLst>
          <pc:docMk/>
          <pc:sldMk cId="0" sldId="256"/>
        </pc:sldMkLst>
        <pc:spChg chg="mod">
          <ac:chgData name="Vimi Nandha (Avanti House Primary)" userId="S::vimi.nandha@avanti.org.uk::8f2adb1f-be56-4b91-90ff-5993ad6f449f" providerId="AD" clId="Web-{9B708BC2-2A13-4111-A791-5C88595D8CB6}" dt="2025-04-24T15:29:00.072" v="16" actId="20577"/>
          <ac:spMkLst>
            <pc:docMk/>
            <pc:sldMk cId="0" sldId="256"/>
            <ac:spMk id="4" creationId="{09D24796-91E0-4009-88FB-BBA41105C54F}"/>
          </ac:spMkLst>
        </pc:spChg>
      </pc:sldChg>
    </pc:docChg>
  </pc:docChgLst>
</pc:chgInfo>
</file>

<file path=ppt/comments/modernComment_132_0.xml><?xml version="1.0" encoding="utf-8"?>
<p188:cmLst xmlns:a="http://schemas.openxmlformats.org/drawingml/2006/main" xmlns:r="http://schemas.openxmlformats.org/officeDocument/2006/relationships" xmlns:p188="http://schemas.microsoft.com/office/powerpoint/2018/8/main">
  <p188:cm id="{0762D03B-463D-4B58-A527-BFB4D755A077}" authorId="{4668FA60-D8F3-6D93-9CB9-9B908AA11499}" created="2024-05-03T06:56:03.465" startDate="2024-05-03T06:56:03.465" dueDate="2024-05-03T06:56:03.465" assignedTo="{F2C83BD4-88B4-4B81-FDFB-84A3699801BB}" title="@Rupesh Hirani (Avanti House Primary) i assume you will remove? Tulsi is working on updating all of this once she has a proper website log in @Tulsi Korea (Avanti House Primary) FYI">
    <ac:deMkLst xmlns:ac="http://schemas.microsoft.com/office/drawing/2013/main/command">
      <pc:docMk xmlns:pc="http://schemas.microsoft.com/office/powerpoint/2013/main/command"/>
      <pc:sldMk xmlns:pc="http://schemas.microsoft.com/office/powerpoint/2013/main/command" cId="0" sldId="306"/>
      <ac:spMk id="3" creationId="{6C252FEC-8916-48FE-ABBF-86A4C4ED4F7F}"/>
    </ac:deMkLst>
    <p188:replyLst>
      <p188:reply id="{464FCC72-F1C6-4BDC-B5F4-67D425398D58}" authorId="{F1BFEE74-07E8-998A-4FA6-290C3F7F4354}" created="2024-05-03T15:05:47.908">
        <p188:txBody>
          <a:bodyPr/>
          <a:lstStyle/>
          <a:p>
            <a:r>
              <a:rPr lang="en-GB"/>
              <a:t>[@Harshah Parmar (Avanti House Primary)] - yes, removing - this is for my notes.</a:t>
            </a:r>
          </a:p>
        </p188:txBody>
      </p188:reply>
    </p188:replyLst>
    <p188:txBody>
      <a:bodyPr/>
      <a:lstStyle/>
      <a:p>
        <a:r>
          <a:rPr lang="en-US"/>
          <a:t>[@Rupesh Hirani (Avanti House Primary)] i assume you will remove? Tulsi is working on updating all of this once she has a proper website log in [@Tulsi Korea (Avanti House Primary)] FYI</a:t>
        </a:r>
      </a:p>
    </p188:txBody>
    <p188:extLst>
      <p:ext xmlns:p="http://schemas.openxmlformats.org/presentationml/2006/main" uri="{5BB2D875-25FF-4072-B9AC-8F64D62656EB}">
        <p228:taskDetails xmlns:p228="http://schemas.microsoft.com/office/powerpoint/2022/08/main">
          <p228:history>
            <p228:event time="2024-05-03T06:56:03.465" id="{F7C6F6E8-742D-4ACD-AB8E-DE683CFF1DCF}">
              <p228:atrbtn authorId="{4668FA60-D8F3-6D93-9CB9-9B908AA11499}"/>
              <p228:anchr>
                <p228:comment id="{0762D03B-463D-4B58-A527-BFB4D755A077}"/>
              </p228:anchr>
              <p228:add/>
            </p228:event>
            <p228:event time="2024-05-03T06:56:03.465" id="{A699F5D8-B969-4D7C-830D-48DAFD8CA4EE}">
              <p228:atrbtn authorId="{4668FA60-D8F3-6D93-9CB9-9B908AA11499}"/>
              <p228:anchr>
                <p228:comment id="{0762D03B-463D-4B58-A527-BFB4D755A077}"/>
              </p228:anchr>
              <p228:asgn authorId="{F1BFEE74-07E8-998A-4FA6-290C3F7F4354}"/>
            </p228:event>
            <p228:event time="2024-05-03T06:56:03.465" id="{A33F89B7-92BD-4036-A481-6EAF5A29CAD0}">
              <p228:atrbtn authorId="{4668FA60-D8F3-6D93-9CB9-9B908AA11499}"/>
              <p228:anchr>
                <p228:comment id="{0762D03B-463D-4B58-A527-BFB4D755A077}"/>
              </p228:anchr>
              <p228:title val="@Rupesh Hirani (Avanti House Primary) i assume you will remove? Tulsi is working on updating all of this once she has a proper website log in @Tulsi Korea (Avanti House Primary) FYI"/>
            </p228:event>
            <p228:event time="2024-05-03T06:56:03.465" id="{A014599F-5D20-407C-8C69-CC0962402AE0}">
              <p228:atrbtn authorId="{4668FA60-D8F3-6D93-9CB9-9B908AA11499}"/>
              <p228:anchr>
                <p228:comment id="{0762D03B-463D-4B58-A527-BFB4D755A077}"/>
              </p228:anchr>
              <p228:date stDt="2024-05-03T06:56:03.465" endDt="2024-05-03T06:56:03.465"/>
            </p228:event>
            <p228:event time="2024-05-03T15:05:47.923" id="{B7E23495-FBCF-45BB-A40F-F746A75B5B88}">
              <p228:atrbtn authorId="{F1BFEE74-07E8-998A-4FA6-290C3F7F4354}"/>
              <p228:anchr>
                <p228:comment id="{464FCC72-F1C6-4BDC-B5F4-67D425398D58}"/>
              </p228:anchr>
              <p228:unasgnAll/>
            </p228:event>
            <p228:event time="2024-05-03T15:05:47.923" id="{F6C83BB2-6CD7-4FD7-95F5-3DCE310DB2C9}">
              <p228:atrbtn authorId="{F1BFEE74-07E8-998A-4FA6-290C3F7F4354}"/>
              <p228:anchr>
                <p228:comment id="{464FCC72-F1C6-4BDC-B5F4-67D425398D58}"/>
              </p228:anchr>
              <p228:asgn authorId="{F2C83BD4-88B4-4B81-FDFB-84A3699801BB}"/>
            </p228:event>
          </p228:history>
        </p228:taskDetails>
      </p:ext>
    </p188:extLst>
  </p188:cm>
</p188: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8T06:50:36.7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1,'4'0,"6"0,5 0,4 0,3 0,2 0,0 0,2 4,-1 6,0 0,0 0,-1-8,1-6,-1-4,-4-4,-5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8T06:51:02.89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1,'4'0,"14"0,8 0,12 0,7 0,5 0,-2 0,-2 0,-3 0,-2 0,-3 0,-5 0,-7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8T06:51:05.75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0,'12'0,"13"4,14 2,17 3,7 1,5-2,0 2,0 0,-3-3,-4-2,-9-1,-5-3,-6 0,-10-1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8T06:51:14.51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1,'4'0,"10"0,6 0,5 0,1 0,1 0,0 0,-1 0,-1 0,0 4,0 1,0 0,-1-1,0-1,0-1,0-1,-4-1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8T06:51:16.0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1,'8'0,"7"0,5 0,3 0,2 0,1 0,0 0,-1 0,1 0,-2 0,1 0,-4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8T06:50:38.8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58,'4'0,"6"-4,5-1,4 0,3 1,2-3,-4-4,0-1,-4 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8T06:50:40.88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1,'5'0,"8"0,8 0,3 0,2 0,1 0,-1 0,1 0,-2 0,0 0,0 0,-5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8T06:50:42.69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0,'5'0,"4"0,10 0,9 0,5 0,0 0,-1 0,-1 0,-3 0,-2 0,-1 0,0 0,-5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8T06:50:49.11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0,'8'0,"11"0,7 0,7 0,1 0,0 0,-6 5,-4 0,-2 1,0 2,0 0,0-1,1 2,0 0,-3-2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8T06:50:51.90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1,'4'0,"6"0,5 0,4 0,3 0,2 4,1 2,0-1,0-1,-4-1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8T06:50:57.1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1,'4'0,"14"4,12 2,5 3,4 0,5 0,-2-4,-3-1,-5-1,-8-2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8T06:50:58.9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0,'4'0,"6"0,8 0,11 0,7 0,7 4,4 2,-2-1,-4 0,-6 2,-4 0,-7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8T06:51:01.61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16,'5'0,"8"0,8 0,3 0,2 0,1 0,-1 0,1 0,-2 0,0 0,0 0,4 0,0 0,-7 0,-17-4,-13-2,-6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211E54-A023-46E8-B4A7-59DF4C90C262}"/>
              </a:ext>
            </a:extLst>
          </p:cNvPr>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a:extLst>
              <a:ext uri="{FF2B5EF4-FFF2-40B4-BE49-F238E27FC236}">
                <a16:creationId xmlns:a16="http://schemas.microsoft.com/office/drawing/2014/main" id="{981F1598-7652-483F-9D9D-469C55A0C859}"/>
              </a:ext>
            </a:extLst>
          </p:cNvPr>
          <p:cNvSpPr txBox="1">
            <a:spLocks noGrp="1"/>
          </p:cNvSpPr>
          <p:nvPr>
            <p:ph type="dt" idx="1"/>
          </p:nvPr>
        </p:nvSpPr>
        <p:spPr>
          <a:xfrm>
            <a:off x="3884608" y="0"/>
            <a:ext cx="2971800" cy="457200"/>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A152C6FC-BA54-493C-AD9F-80ACF081AC2C}" type="datetime1">
              <a:rPr lang="en-GB"/>
              <a:pPr lvl="0"/>
              <a:t>24/04/2025</a:t>
            </a:fld>
            <a:endParaRPr lang="en-GB"/>
          </a:p>
        </p:txBody>
      </p:sp>
      <p:sp>
        <p:nvSpPr>
          <p:cNvPr id="4" name="Slide Image Placeholder 3">
            <a:extLst>
              <a:ext uri="{FF2B5EF4-FFF2-40B4-BE49-F238E27FC236}">
                <a16:creationId xmlns:a16="http://schemas.microsoft.com/office/drawing/2014/main" id="{761764C7-CDCF-4B59-B9AC-1953472B491B}"/>
              </a:ext>
            </a:extLst>
          </p:cNvPr>
          <p:cNvSpPr>
            <a:spLocks noGrp="1" noRot="1" noChangeAspect="1"/>
          </p:cNvSpPr>
          <p:nvPr>
            <p:ph type="sldImg" idx="2"/>
          </p:nvPr>
        </p:nvSpPr>
        <p:spPr>
          <a:xfrm>
            <a:off x="1143000" y="685800"/>
            <a:ext cx="4572000" cy="3429000"/>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A6E01C9B-5891-4283-AEBB-826813F46A6E}"/>
              </a:ext>
            </a:extLst>
          </p:cNvPr>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DEC679EA-4E4B-4C1A-92FA-34D2EC83EBB5}"/>
              </a:ext>
            </a:extLst>
          </p:cNvPr>
          <p:cNvSpPr txBox="1">
            <a:spLocks noGrp="1"/>
          </p:cNvSpPr>
          <p:nvPr>
            <p:ph type="ftr" sz="quarter" idx="4"/>
          </p:nvPr>
        </p:nvSpPr>
        <p:spPr>
          <a:xfrm>
            <a:off x="0" y="8685208"/>
            <a:ext cx="2971800" cy="457200"/>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a:extLst>
              <a:ext uri="{FF2B5EF4-FFF2-40B4-BE49-F238E27FC236}">
                <a16:creationId xmlns:a16="http://schemas.microsoft.com/office/drawing/2014/main" id="{A2CBAF81-9D58-4F0A-88F9-37B797D7F9B8}"/>
              </a:ext>
            </a:extLst>
          </p:cNvPr>
          <p:cNvSpPr txBox="1">
            <a:spLocks noGrp="1"/>
          </p:cNvSpPr>
          <p:nvPr>
            <p:ph type="sldNum" sz="quarter" idx="5"/>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0622B0C5-D645-418A-8DCB-3313B3904F19}" type="slidenum">
              <a:t>‹#›</a:t>
            </a:fld>
            <a:endParaRPr lang="en-GB"/>
          </a:p>
        </p:txBody>
      </p:sp>
    </p:spTree>
    <p:extLst>
      <p:ext uri="{BB962C8B-B14F-4D97-AF65-F5344CB8AC3E}">
        <p14:creationId xmlns:p14="http://schemas.microsoft.com/office/powerpoint/2010/main" val="72520210"/>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8F325C-CD44-49AC-8826-A244CDED52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88175F-63FD-4970-9B7A-8838FC1B43AC}"/>
              </a:ext>
            </a:extLst>
          </p:cNvPr>
          <p:cNvSpPr txBox="1">
            <a:spLocks noGrp="1"/>
          </p:cNvSpPr>
          <p:nvPr>
            <p:ph type="body" sz="quarter" idx="1"/>
          </p:nvPr>
        </p:nvSpPr>
        <p:spPr/>
        <p:txBody>
          <a:bodyPr/>
          <a:lstStyle/>
          <a:p>
            <a:pPr lvl="0"/>
            <a:r>
              <a:rPr lang="en-GB"/>
              <a:t>-ask staff to describe definition of phonics</a:t>
            </a:r>
          </a:p>
          <a:p>
            <a:pPr lvl="0"/>
            <a:r>
              <a:rPr lang="en-US"/>
              <a:t>CVC= SHOP LIGHT</a:t>
            </a:r>
          </a:p>
        </p:txBody>
      </p:sp>
      <p:sp>
        <p:nvSpPr>
          <p:cNvPr id="4" name="Slide Number Placeholder 3">
            <a:extLst>
              <a:ext uri="{FF2B5EF4-FFF2-40B4-BE49-F238E27FC236}">
                <a16:creationId xmlns:a16="http://schemas.microsoft.com/office/drawing/2014/main" id="{E07D085A-95BC-46C9-9090-6B58DD3A779A}"/>
              </a:ext>
            </a:extLst>
          </p:cNvPr>
          <p:cNvSpPr txBox="1"/>
          <p:nvPr/>
        </p:nvSpPr>
        <p:spPr>
          <a:xfrm>
            <a:off x="3884608" y="8685208"/>
            <a:ext cx="2971800" cy="457200"/>
          </a:xfrm>
          <a:prstGeom prst="rect">
            <a:avLst/>
          </a:prstGeom>
          <a:noFill/>
          <a:ln cap="rnd">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6B17A1E-4760-4F20-98DD-6D7898AF933F}" type="slidenum">
              <a:t>5</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6C2EFB-AAF9-4C14-9B86-C86A826C1E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A27D85-97AA-4810-AD17-FBA29D884BAC}"/>
              </a:ext>
            </a:extLst>
          </p:cNvPr>
          <p:cNvSpPr txBox="1">
            <a:spLocks noGrp="1"/>
          </p:cNvSpPr>
          <p:nvPr>
            <p:ph type="body" sz="quarter" idx="1"/>
          </p:nvPr>
        </p:nvSpPr>
        <p:spPr/>
        <p:txBody>
          <a:bodyPr/>
          <a:lstStyle/>
          <a:p>
            <a:pPr lvl="0"/>
            <a:r>
              <a:rPr lang="en-US"/>
              <a:t>Make a list of a range of cvc words (book/night/train)</a:t>
            </a:r>
          </a:p>
        </p:txBody>
      </p:sp>
      <p:sp>
        <p:nvSpPr>
          <p:cNvPr id="4" name="Slide Number Placeholder 3">
            <a:extLst>
              <a:ext uri="{FF2B5EF4-FFF2-40B4-BE49-F238E27FC236}">
                <a16:creationId xmlns:a16="http://schemas.microsoft.com/office/drawing/2014/main" id="{A2E774D9-CD1C-46E0-8B53-D0C068BB5D3F}"/>
              </a:ext>
            </a:extLst>
          </p:cNvPr>
          <p:cNvSpPr txBox="1"/>
          <p:nvPr/>
        </p:nvSpPr>
        <p:spPr>
          <a:xfrm>
            <a:off x="3884608" y="8685208"/>
            <a:ext cx="2971800" cy="457200"/>
          </a:xfrm>
          <a:prstGeom prst="rect">
            <a:avLst/>
          </a:prstGeom>
          <a:noFill/>
          <a:ln cap="rnd">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FD803F2-CF05-4789-B78B-9C8D2A5BAB99}" type="slidenum">
              <a:t>6</a:t>
            </a:fld>
            <a:endParaRPr lang="en-GB"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7">
            <a:extLst>
              <a:ext uri="{FF2B5EF4-FFF2-40B4-BE49-F238E27FC236}">
                <a16:creationId xmlns:a16="http://schemas.microsoft.com/office/drawing/2014/main" id="{D7FA91A9-7D64-4E00-A415-E8155A4ECE4D}"/>
              </a:ext>
            </a:extLst>
          </p:cNvPr>
          <p:cNvGrpSpPr/>
          <p:nvPr/>
        </p:nvGrpSpPr>
        <p:grpSpPr>
          <a:xfrm>
            <a:off x="0" y="0"/>
            <a:ext cx="9144676" cy="6858000"/>
            <a:chOff x="0" y="0"/>
            <a:chExt cx="9144676" cy="6858000"/>
          </a:xfrm>
        </p:grpSpPr>
        <p:pic>
          <p:nvPicPr>
            <p:cNvPr id="3" name="Picture 7" descr="SD-PanelTitle-R1.png">
              <a:extLst>
                <a:ext uri="{FF2B5EF4-FFF2-40B4-BE49-F238E27FC236}">
                  <a16:creationId xmlns:a16="http://schemas.microsoft.com/office/drawing/2014/main" id="{384AE953-9730-46F6-BA17-6384C531AAA9}"/>
                </a:ext>
              </a:extLst>
            </p:cNvPr>
            <p:cNvPicPr>
              <a:picLocks noChangeAspect="1"/>
            </p:cNvPicPr>
            <p:nvPr/>
          </p:nvPicPr>
          <p:blipFill>
            <a:blip r:embed="rId2"/>
            <a:stretch>
              <a:fillRect/>
            </a:stretch>
          </p:blipFill>
          <p:spPr>
            <a:xfrm>
              <a:off x="0" y="0"/>
              <a:ext cx="9144000" cy="6858000"/>
            </a:xfrm>
            <a:prstGeom prst="rect">
              <a:avLst/>
            </a:prstGeom>
            <a:noFill/>
            <a:ln cap="rnd">
              <a:noFill/>
            </a:ln>
          </p:spPr>
        </p:pic>
        <p:sp>
          <p:nvSpPr>
            <p:cNvPr id="4" name="Rectangle 10">
              <a:extLst>
                <a:ext uri="{FF2B5EF4-FFF2-40B4-BE49-F238E27FC236}">
                  <a16:creationId xmlns:a16="http://schemas.microsoft.com/office/drawing/2014/main" id="{AE0A59B9-9A6E-4F94-A40A-8C0001B47AD0}"/>
                </a:ext>
              </a:extLst>
            </p:cNvPr>
            <p:cNvSpPr/>
            <p:nvPr/>
          </p:nvSpPr>
          <p:spPr>
            <a:xfrm>
              <a:off x="1515535" y="1520418"/>
              <a:ext cx="6112937" cy="3818470"/>
            </a:xfrm>
            <a:prstGeom prst="rect">
              <a:avLst/>
            </a:prstGeom>
            <a:noFill/>
            <a:ln w="15873" cap="flat">
              <a:solidFill>
                <a:srgbClr val="83992A"/>
              </a:solidFill>
              <a:prstDash val="solid"/>
              <a:miter/>
            </a:ln>
          </p:spPr>
          <p:txBody>
            <a:bodyPr lIns="0" tIns="0" rIns="0" bIns="0"/>
            <a:lstStyle/>
            <a:p>
              <a:endParaRPr lang="en-GB"/>
            </a:p>
          </p:txBody>
        </p:sp>
        <p:pic>
          <p:nvPicPr>
            <p:cNvPr id="5" name="Picture 11" descr="HDRibbonTitle-UniformTrim.png">
              <a:extLst>
                <a:ext uri="{FF2B5EF4-FFF2-40B4-BE49-F238E27FC236}">
                  <a16:creationId xmlns:a16="http://schemas.microsoft.com/office/drawing/2014/main" id="{917E991B-81C8-49B1-A395-841C50BA1F42}"/>
                </a:ext>
              </a:extLst>
            </p:cNvPr>
            <p:cNvPicPr>
              <a:picLocks noChangeAspect="1"/>
            </p:cNvPicPr>
            <p:nvPr/>
          </p:nvPicPr>
          <p:blipFill>
            <a:blip r:embed="rId3"/>
            <a:srcRect l="-2" r="47959"/>
            <a:stretch>
              <a:fillRect/>
            </a:stretch>
          </p:blipFill>
          <p:spPr>
            <a:xfrm>
              <a:off x="0" y="3128436"/>
              <a:ext cx="1664208" cy="612648"/>
            </a:xfrm>
            <a:prstGeom prst="rect">
              <a:avLst/>
            </a:prstGeom>
            <a:noFill/>
            <a:ln cap="rnd">
              <a:noFill/>
            </a:ln>
          </p:spPr>
        </p:pic>
        <p:pic>
          <p:nvPicPr>
            <p:cNvPr id="6" name="Picture 12" descr="HDRibbonTitle-UniformTrim.png">
              <a:extLst>
                <a:ext uri="{FF2B5EF4-FFF2-40B4-BE49-F238E27FC236}">
                  <a16:creationId xmlns:a16="http://schemas.microsoft.com/office/drawing/2014/main" id="{A9EBEA06-8BB8-433D-A41B-C33EC5182DBA}"/>
                </a:ext>
              </a:extLst>
            </p:cNvPr>
            <p:cNvPicPr>
              <a:picLocks noChangeAspect="1"/>
            </p:cNvPicPr>
            <p:nvPr/>
          </p:nvPicPr>
          <p:blipFill>
            <a:blip r:embed="rId3"/>
            <a:srcRect l="-2" r="47959"/>
            <a:stretch>
              <a:fillRect/>
            </a:stretch>
          </p:blipFill>
          <p:spPr>
            <a:xfrm>
              <a:off x="7480468" y="3128436"/>
              <a:ext cx="1664208" cy="612648"/>
            </a:xfrm>
            <a:prstGeom prst="rect">
              <a:avLst/>
            </a:prstGeom>
            <a:noFill/>
            <a:ln cap="rnd">
              <a:noFill/>
            </a:ln>
          </p:spPr>
        </p:pic>
      </p:grpSp>
      <p:sp>
        <p:nvSpPr>
          <p:cNvPr id="7" name="Title 1">
            <a:extLst>
              <a:ext uri="{FF2B5EF4-FFF2-40B4-BE49-F238E27FC236}">
                <a16:creationId xmlns:a16="http://schemas.microsoft.com/office/drawing/2014/main" id="{68C1DD87-195A-42B4-BD00-C4D1BEFA5319}"/>
              </a:ext>
            </a:extLst>
          </p:cNvPr>
          <p:cNvSpPr txBox="1">
            <a:spLocks noGrp="1"/>
          </p:cNvSpPr>
          <p:nvPr>
            <p:ph type="ctrTitle"/>
          </p:nvPr>
        </p:nvSpPr>
        <p:spPr>
          <a:xfrm>
            <a:off x="1921931" y="1811865"/>
            <a:ext cx="5308869" cy="1515535"/>
          </a:xfrm>
        </p:spPr>
        <p:txBody>
          <a:bodyPr anchor="b">
            <a:noAutofit/>
          </a:bodyPr>
          <a:lstStyle>
            <a:lvl1pPr>
              <a:defRPr sz="4800"/>
            </a:lvl1pPr>
          </a:lstStyle>
          <a:p>
            <a:pPr lvl="0"/>
            <a:r>
              <a:rPr lang="en-US"/>
              <a:t>Click to edit Master title style</a:t>
            </a:r>
          </a:p>
        </p:txBody>
      </p:sp>
      <p:sp>
        <p:nvSpPr>
          <p:cNvPr id="8" name="Subtitle 2">
            <a:extLst>
              <a:ext uri="{FF2B5EF4-FFF2-40B4-BE49-F238E27FC236}">
                <a16:creationId xmlns:a16="http://schemas.microsoft.com/office/drawing/2014/main" id="{A6E22841-5595-4269-B60D-DF6B1BCE8B03}"/>
              </a:ext>
            </a:extLst>
          </p:cNvPr>
          <p:cNvSpPr txBox="1">
            <a:spLocks noGrp="1"/>
          </p:cNvSpPr>
          <p:nvPr>
            <p:ph type="subTitle" idx="1"/>
          </p:nvPr>
        </p:nvSpPr>
        <p:spPr>
          <a:xfrm>
            <a:off x="1921931" y="3598328"/>
            <a:ext cx="5308869" cy="1377653"/>
          </a:xfrm>
        </p:spPr>
        <p:txBody>
          <a:bodyPr anchorCtr="1"/>
          <a:lstStyle>
            <a:lvl1pPr marL="0" indent="0" algn="ctr">
              <a:spcBef>
                <a:spcPts val="500"/>
              </a:spcBef>
              <a:buNone/>
              <a:defRPr sz="2000">
                <a:solidFill>
                  <a:srgbClr val="000000"/>
                </a:solidFill>
              </a:defRPr>
            </a:lvl1pPr>
          </a:lstStyle>
          <a:p>
            <a:pPr lvl="0"/>
            <a:r>
              <a:rPr lang="en-US"/>
              <a:t>Click to edit Master subtitle style</a:t>
            </a:r>
          </a:p>
        </p:txBody>
      </p:sp>
      <p:sp>
        <p:nvSpPr>
          <p:cNvPr id="9" name="Date Placeholder 3">
            <a:extLst>
              <a:ext uri="{FF2B5EF4-FFF2-40B4-BE49-F238E27FC236}">
                <a16:creationId xmlns:a16="http://schemas.microsoft.com/office/drawing/2014/main" id="{D6C0390E-3428-481B-AD8C-D0E5488B8FEA}"/>
              </a:ext>
            </a:extLst>
          </p:cNvPr>
          <p:cNvSpPr txBox="1">
            <a:spLocks noGrp="1"/>
          </p:cNvSpPr>
          <p:nvPr>
            <p:ph type="dt" sz="half" idx="7"/>
          </p:nvPr>
        </p:nvSpPr>
        <p:spPr>
          <a:xfrm>
            <a:off x="6065416" y="5054602"/>
            <a:ext cx="673272" cy="279404"/>
          </a:xfrm>
        </p:spPr>
        <p:txBody>
          <a:bodyPr/>
          <a:lstStyle>
            <a:lvl1pPr>
              <a:defRPr/>
            </a:lvl1pPr>
          </a:lstStyle>
          <a:p>
            <a:pPr lvl="0"/>
            <a:fld id="{45DE5EE2-95C8-463F-BAE7-86764009B903}" type="datetime1">
              <a:rPr lang="en-GB"/>
              <a:pPr lvl="0"/>
              <a:t>24/04/2025</a:t>
            </a:fld>
            <a:endParaRPr lang="en-GB"/>
          </a:p>
        </p:txBody>
      </p:sp>
      <p:sp>
        <p:nvSpPr>
          <p:cNvPr id="10" name="Footer Placeholder 4">
            <a:extLst>
              <a:ext uri="{FF2B5EF4-FFF2-40B4-BE49-F238E27FC236}">
                <a16:creationId xmlns:a16="http://schemas.microsoft.com/office/drawing/2014/main" id="{2B5A158E-B367-4FEF-A8DD-B6D2B4CD6F03}"/>
              </a:ext>
            </a:extLst>
          </p:cNvPr>
          <p:cNvSpPr txBox="1">
            <a:spLocks noGrp="1"/>
          </p:cNvSpPr>
          <p:nvPr>
            <p:ph type="ftr" sz="quarter" idx="9"/>
          </p:nvPr>
        </p:nvSpPr>
        <p:spPr>
          <a:xfrm>
            <a:off x="1921931" y="5054602"/>
            <a:ext cx="4064855" cy="279404"/>
          </a:xfrm>
        </p:spPr>
        <p:txBody>
          <a:bodyPr/>
          <a:lstStyle>
            <a:lvl1pPr>
              <a:defRPr/>
            </a:lvl1pPr>
          </a:lstStyle>
          <a:p>
            <a:pPr lvl="0"/>
            <a:endParaRPr lang="en-GB"/>
          </a:p>
        </p:txBody>
      </p:sp>
      <p:sp>
        <p:nvSpPr>
          <p:cNvPr id="11" name="Slide Number Placeholder 5">
            <a:extLst>
              <a:ext uri="{FF2B5EF4-FFF2-40B4-BE49-F238E27FC236}">
                <a16:creationId xmlns:a16="http://schemas.microsoft.com/office/drawing/2014/main" id="{E3C7BA48-3395-47B8-8C2A-C0298592C738}"/>
              </a:ext>
            </a:extLst>
          </p:cNvPr>
          <p:cNvSpPr txBox="1">
            <a:spLocks noGrp="1"/>
          </p:cNvSpPr>
          <p:nvPr>
            <p:ph type="sldNum" sz="quarter" idx="8"/>
          </p:nvPr>
        </p:nvSpPr>
        <p:spPr>
          <a:xfrm>
            <a:off x="6817318" y="5054602"/>
            <a:ext cx="413482" cy="279404"/>
          </a:xfrm>
        </p:spPr>
        <p:txBody>
          <a:bodyPr/>
          <a:lstStyle>
            <a:lvl1pPr>
              <a:defRPr/>
            </a:lvl1pPr>
          </a:lstStyle>
          <a:p>
            <a:pPr lvl="0"/>
            <a:fld id="{7BD87082-8DC0-441A-A31E-2F0D9623BFD6}" type="slidenum">
              <a:t>‹#›</a:t>
            </a:fld>
            <a:endParaRPr lang="en-GB"/>
          </a:p>
        </p:txBody>
      </p:sp>
      <p:cxnSp>
        <p:nvCxnSpPr>
          <p:cNvPr id="12" name="Straight Connector 14">
            <a:extLst>
              <a:ext uri="{FF2B5EF4-FFF2-40B4-BE49-F238E27FC236}">
                <a16:creationId xmlns:a16="http://schemas.microsoft.com/office/drawing/2014/main" id="{DB9934F3-E913-43E8-9DAF-27F433FBD497}"/>
              </a:ext>
            </a:extLst>
          </p:cNvPr>
          <p:cNvCxnSpPr/>
          <p:nvPr/>
        </p:nvCxnSpPr>
        <p:spPr>
          <a:xfrm>
            <a:off x="2019827" y="3471327"/>
            <a:ext cx="5113078" cy="0"/>
          </a:xfrm>
          <a:prstGeom prst="straightConnector1">
            <a:avLst/>
          </a:prstGeom>
          <a:noFill/>
          <a:ln w="15873" cap="rnd">
            <a:solidFill>
              <a:srgbClr val="83992A"/>
            </a:solidFill>
            <a:prstDash val="solid"/>
          </a:ln>
        </p:spPr>
      </p:cxnSp>
    </p:spTree>
    <p:extLst>
      <p:ext uri="{BB962C8B-B14F-4D97-AF65-F5344CB8AC3E}">
        <p14:creationId xmlns:p14="http://schemas.microsoft.com/office/powerpoint/2010/main" val="156317505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D6920-54A1-4912-979E-4D02283EE258}"/>
              </a:ext>
            </a:extLst>
          </p:cNvPr>
          <p:cNvSpPr txBox="1">
            <a:spLocks noGrp="1"/>
          </p:cNvSpPr>
          <p:nvPr>
            <p:ph type="title"/>
          </p:nvPr>
        </p:nvSpPr>
        <p:spPr>
          <a:xfrm>
            <a:off x="1176869" y="4815413"/>
            <a:ext cx="6798737" cy="566735"/>
          </a:xfrm>
        </p:spPr>
        <p:txBody>
          <a:bodyPr anchor="b"/>
          <a:lstStyle>
            <a:lvl1pPr>
              <a:defRPr sz="2400"/>
            </a:lvl1pPr>
          </a:lstStyle>
          <a:p>
            <a:pPr lvl="0"/>
            <a:r>
              <a:rPr lang="en-US"/>
              <a:t>Click to edit Master title style</a:t>
            </a:r>
          </a:p>
        </p:txBody>
      </p:sp>
      <p:sp>
        <p:nvSpPr>
          <p:cNvPr id="3" name="Picture Placeholder 2">
            <a:extLst>
              <a:ext uri="{FF2B5EF4-FFF2-40B4-BE49-F238E27FC236}">
                <a16:creationId xmlns:a16="http://schemas.microsoft.com/office/drawing/2014/main" id="{72A67444-0BAB-4EEB-98C5-6E79199AF5FF}"/>
              </a:ext>
            </a:extLst>
          </p:cNvPr>
          <p:cNvSpPr txBox="1">
            <a:spLocks noGrp="1"/>
          </p:cNvSpPr>
          <p:nvPr>
            <p:ph type="pic" idx="4294967295"/>
          </p:nvPr>
        </p:nvSpPr>
        <p:spPr>
          <a:xfrm>
            <a:off x="1026258" y="1032933"/>
            <a:ext cx="7091482" cy="3361270"/>
          </a:xfrm>
          <a:ln w="57150">
            <a:solidFill>
              <a:srgbClr val="7F7F7F"/>
            </a:solidFill>
            <a:prstDash val="solid"/>
          </a:ln>
        </p:spPr>
        <p:txBody>
          <a:bodyPr anchorCtr="1"/>
          <a:lstStyle>
            <a:lvl1pPr marL="0" indent="0" algn="ctr">
              <a:spcBef>
                <a:spcPts val="400"/>
              </a:spcBef>
              <a:buNone/>
              <a:defRPr sz="1600"/>
            </a:lvl1pPr>
          </a:lstStyle>
          <a:p>
            <a:pPr lvl="0"/>
            <a:r>
              <a:rPr lang="en-US"/>
              <a:t>Click icon to add picture</a:t>
            </a:r>
          </a:p>
        </p:txBody>
      </p:sp>
      <p:sp>
        <p:nvSpPr>
          <p:cNvPr id="4" name="Text Placeholder 3">
            <a:extLst>
              <a:ext uri="{FF2B5EF4-FFF2-40B4-BE49-F238E27FC236}">
                <a16:creationId xmlns:a16="http://schemas.microsoft.com/office/drawing/2014/main" id="{E225499B-35CA-4182-BA06-B377611FC78A}"/>
              </a:ext>
            </a:extLst>
          </p:cNvPr>
          <p:cNvSpPr txBox="1">
            <a:spLocks noGrp="1"/>
          </p:cNvSpPr>
          <p:nvPr>
            <p:ph type="body" idx="4294967295"/>
          </p:nvPr>
        </p:nvSpPr>
        <p:spPr>
          <a:xfrm>
            <a:off x="1176869" y="5382149"/>
            <a:ext cx="6798737" cy="493711"/>
          </a:xfrm>
        </p:spPr>
        <p:txBody>
          <a:bodyPr anchorCtr="1"/>
          <a:lstStyle>
            <a:lvl1pPr marL="0" indent="0" algn="ctr">
              <a:spcBef>
                <a:spcPts val="400"/>
              </a:spcBef>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4699748F-509F-481B-B466-D92F0EC6CCA2}"/>
              </a:ext>
            </a:extLst>
          </p:cNvPr>
          <p:cNvSpPr txBox="1">
            <a:spLocks noGrp="1"/>
          </p:cNvSpPr>
          <p:nvPr>
            <p:ph type="dt" sz="half" idx="7"/>
          </p:nvPr>
        </p:nvSpPr>
        <p:spPr/>
        <p:txBody>
          <a:bodyPr/>
          <a:lstStyle>
            <a:lvl1pPr>
              <a:defRPr/>
            </a:lvl1pPr>
          </a:lstStyle>
          <a:p>
            <a:pPr lvl="0"/>
            <a:fld id="{F2B2B39C-04B1-4C5F-B279-EBE4EC780B7B}" type="datetime1">
              <a:rPr lang="en-GB"/>
              <a:pPr lvl="0"/>
              <a:t>24/04/2025</a:t>
            </a:fld>
            <a:endParaRPr lang="en-GB"/>
          </a:p>
        </p:txBody>
      </p:sp>
      <p:sp>
        <p:nvSpPr>
          <p:cNvPr id="6" name="Footer Placeholder 5">
            <a:extLst>
              <a:ext uri="{FF2B5EF4-FFF2-40B4-BE49-F238E27FC236}">
                <a16:creationId xmlns:a16="http://schemas.microsoft.com/office/drawing/2014/main" id="{269872C5-2A23-4819-B749-12C860447917}"/>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2580B5DB-97D1-42CC-A025-9F8D9D4CE17B}"/>
              </a:ext>
            </a:extLst>
          </p:cNvPr>
          <p:cNvSpPr txBox="1">
            <a:spLocks noGrp="1"/>
          </p:cNvSpPr>
          <p:nvPr>
            <p:ph type="sldNum" sz="quarter" idx="8"/>
          </p:nvPr>
        </p:nvSpPr>
        <p:spPr/>
        <p:txBody>
          <a:bodyPr/>
          <a:lstStyle>
            <a:lvl1pPr>
              <a:defRPr/>
            </a:lvl1pPr>
          </a:lstStyle>
          <a:p>
            <a:pPr lvl="0"/>
            <a:fld id="{00814894-FFFE-4F02-8B4C-EF6116151C4F}" type="slidenum">
              <a:t>‹#›</a:t>
            </a:fld>
            <a:endParaRPr lang="en-GB"/>
          </a:p>
        </p:txBody>
      </p:sp>
    </p:spTree>
    <p:extLst>
      <p:ext uri="{BB962C8B-B14F-4D97-AF65-F5344CB8AC3E}">
        <p14:creationId xmlns:p14="http://schemas.microsoft.com/office/powerpoint/2010/main" val="2366262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276FE-CE07-400D-8AB1-DD0BF38C2845}"/>
              </a:ext>
            </a:extLst>
          </p:cNvPr>
          <p:cNvSpPr txBox="1">
            <a:spLocks noGrp="1"/>
          </p:cNvSpPr>
          <p:nvPr>
            <p:ph type="title"/>
          </p:nvPr>
        </p:nvSpPr>
        <p:spPr>
          <a:xfrm>
            <a:off x="1176869" y="906874"/>
            <a:ext cx="6798737" cy="3097859"/>
          </a:xfrm>
        </p:spPr>
        <p:txBody>
          <a:bodyPr/>
          <a:lstStyle>
            <a:lvl1pPr>
              <a:defRPr sz="3200"/>
            </a:lvl1pPr>
          </a:lstStyle>
          <a:p>
            <a:pPr lvl="0"/>
            <a:r>
              <a:rPr lang="en-US"/>
              <a:t>Click to edit Master title style</a:t>
            </a:r>
          </a:p>
        </p:txBody>
      </p:sp>
      <p:sp>
        <p:nvSpPr>
          <p:cNvPr id="3" name="Text Placeholder 2">
            <a:extLst>
              <a:ext uri="{FF2B5EF4-FFF2-40B4-BE49-F238E27FC236}">
                <a16:creationId xmlns:a16="http://schemas.microsoft.com/office/drawing/2014/main" id="{E54AFB80-A684-40FB-8139-48F1155C5302}"/>
              </a:ext>
            </a:extLst>
          </p:cNvPr>
          <p:cNvSpPr txBox="1">
            <a:spLocks noGrp="1"/>
          </p:cNvSpPr>
          <p:nvPr>
            <p:ph type="body" idx="4294967295"/>
          </p:nvPr>
        </p:nvSpPr>
        <p:spPr>
          <a:xfrm>
            <a:off x="1176869" y="4275670"/>
            <a:ext cx="6798737" cy="1600200"/>
          </a:xfrm>
        </p:spPr>
        <p:txBody>
          <a:bodyPr anchor="ctr" anchorCtr="1"/>
          <a:lstStyle>
            <a:lvl1pPr marL="0" indent="0" algn="ctr">
              <a:spcBef>
                <a:spcPts val="500"/>
              </a:spcBef>
              <a:buNone/>
              <a:defRPr sz="2000">
                <a:solidFill>
                  <a:srgbClr val="000000"/>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FC9DA267-53E3-4B11-8113-4CD3A7AFAB52}"/>
              </a:ext>
            </a:extLst>
          </p:cNvPr>
          <p:cNvSpPr txBox="1">
            <a:spLocks noGrp="1"/>
          </p:cNvSpPr>
          <p:nvPr>
            <p:ph type="dt" sz="half" idx="7"/>
          </p:nvPr>
        </p:nvSpPr>
        <p:spPr/>
        <p:txBody>
          <a:bodyPr/>
          <a:lstStyle>
            <a:lvl1pPr>
              <a:defRPr/>
            </a:lvl1pPr>
          </a:lstStyle>
          <a:p>
            <a:pPr lvl="0"/>
            <a:fld id="{BCEED8D4-6FFE-490B-A096-ABD7B3F43A60}" type="datetime1">
              <a:rPr lang="en-GB"/>
              <a:pPr lvl="0"/>
              <a:t>24/04/2025</a:t>
            </a:fld>
            <a:endParaRPr lang="en-GB"/>
          </a:p>
        </p:txBody>
      </p:sp>
      <p:sp>
        <p:nvSpPr>
          <p:cNvPr id="5" name="Footer Placeholder 4">
            <a:extLst>
              <a:ext uri="{FF2B5EF4-FFF2-40B4-BE49-F238E27FC236}">
                <a16:creationId xmlns:a16="http://schemas.microsoft.com/office/drawing/2014/main" id="{6C806692-6E02-4306-88C6-76C89402E10C}"/>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22D53BF1-43DC-467A-8FAC-0284D02B6FA0}"/>
              </a:ext>
            </a:extLst>
          </p:cNvPr>
          <p:cNvSpPr txBox="1">
            <a:spLocks noGrp="1"/>
          </p:cNvSpPr>
          <p:nvPr>
            <p:ph type="sldNum" sz="quarter" idx="8"/>
          </p:nvPr>
        </p:nvSpPr>
        <p:spPr/>
        <p:txBody>
          <a:bodyPr/>
          <a:lstStyle>
            <a:lvl1pPr>
              <a:defRPr/>
            </a:lvl1pPr>
          </a:lstStyle>
          <a:p>
            <a:pPr lvl="0"/>
            <a:fld id="{12F8F323-301D-4100-B65D-F92464773002}" type="slidenum">
              <a:t>‹#›</a:t>
            </a:fld>
            <a:endParaRPr lang="en-GB"/>
          </a:p>
        </p:txBody>
      </p:sp>
      <p:cxnSp>
        <p:nvCxnSpPr>
          <p:cNvPr id="7" name="Straight Connector 14">
            <a:extLst>
              <a:ext uri="{FF2B5EF4-FFF2-40B4-BE49-F238E27FC236}">
                <a16:creationId xmlns:a16="http://schemas.microsoft.com/office/drawing/2014/main" id="{4C7BF611-D87C-4EE0-BDF9-B16C0F380BA0}"/>
              </a:ext>
            </a:extLst>
          </p:cNvPr>
          <p:cNvCxnSpPr/>
          <p:nvPr/>
        </p:nvCxnSpPr>
        <p:spPr>
          <a:xfrm>
            <a:off x="1278468" y="4140202"/>
            <a:ext cx="6606421" cy="0"/>
          </a:xfrm>
          <a:prstGeom prst="straightConnector1">
            <a:avLst/>
          </a:prstGeom>
          <a:noFill/>
          <a:ln w="15873" cap="rnd">
            <a:solidFill>
              <a:srgbClr val="83992A"/>
            </a:solidFill>
            <a:prstDash val="solid"/>
          </a:ln>
        </p:spPr>
      </p:cxnSp>
    </p:spTree>
    <p:extLst>
      <p:ext uri="{BB962C8B-B14F-4D97-AF65-F5344CB8AC3E}">
        <p14:creationId xmlns:p14="http://schemas.microsoft.com/office/powerpoint/2010/main" val="3953949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3DD21-5AA8-4C13-8E79-B910F6E83588}"/>
              </a:ext>
            </a:extLst>
          </p:cNvPr>
          <p:cNvSpPr txBox="1">
            <a:spLocks noGrp="1"/>
          </p:cNvSpPr>
          <p:nvPr>
            <p:ph type="title"/>
          </p:nvPr>
        </p:nvSpPr>
        <p:spPr>
          <a:xfrm>
            <a:off x="1334329" y="982129"/>
            <a:ext cx="6400251" cy="2370664"/>
          </a:xfrm>
        </p:spPr>
        <p:txBody>
          <a:bodyPr/>
          <a:lstStyle>
            <a:lvl1pPr>
              <a:defRPr sz="3200">
                <a:solidFill>
                  <a:srgbClr val="000000"/>
                </a:solidFill>
              </a:defRPr>
            </a:lvl1pPr>
          </a:lstStyle>
          <a:p>
            <a:pPr lvl="0"/>
            <a:r>
              <a:rPr lang="en-US"/>
              <a:t>Click to edit Master title style</a:t>
            </a:r>
          </a:p>
        </p:txBody>
      </p:sp>
      <p:sp>
        <p:nvSpPr>
          <p:cNvPr id="3" name="Text Placeholder 9">
            <a:extLst>
              <a:ext uri="{FF2B5EF4-FFF2-40B4-BE49-F238E27FC236}">
                <a16:creationId xmlns:a16="http://schemas.microsoft.com/office/drawing/2014/main" id="{2B13FA7F-D9F4-454F-8A8B-08C79AB3722E}"/>
              </a:ext>
            </a:extLst>
          </p:cNvPr>
          <p:cNvSpPr txBox="1">
            <a:spLocks noGrp="1"/>
          </p:cNvSpPr>
          <p:nvPr>
            <p:ph type="body" idx="4294967295"/>
          </p:nvPr>
        </p:nvSpPr>
        <p:spPr>
          <a:xfrm>
            <a:off x="1600200" y="3352803"/>
            <a:ext cx="5892795" cy="651930"/>
          </a:xfrm>
        </p:spPr>
        <p:txBody>
          <a:bodyPr anchor="ctr"/>
          <a:lstStyle>
            <a:lvl1pPr marL="0" indent="0" algn="r">
              <a:spcBef>
                <a:spcPts val="400"/>
              </a:spcBef>
              <a:buNone/>
              <a:defRPr sz="1800"/>
            </a:lvl1pPr>
          </a:lstStyle>
          <a:p>
            <a:pPr lvl="0"/>
            <a:r>
              <a:rPr lang="en-US"/>
              <a:t>Click to edit Master text styles</a:t>
            </a:r>
          </a:p>
        </p:txBody>
      </p:sp>
      <p:sp>
        <p:nvSpPr>
          <p:cNvPr id="4" name="Text Placeholder 2">
            <a:extLst>
              <a:ext uri="{FF2B5EF4-FFF2-40B4-BE49-F238E27FC236}">
                <a16:creationId xmlns:a16="http://schemas.microsoft.com/office/drawing/2014/main" id="{2C652DEE-CD15-4882-A227-239764028245}"/>
              </a:ext>
            </a:extLst>
          </p:cNvPr>
          <p:cNvSpPr txBox="1">
            <a:spLocks noGrp="1"/>
          </p:cNvSpPr>
          <p:nvPr>
            <p:ph type="body" idx="4294967295"/>
          </p:nvPr>
        </p:nvSpPr>
        <p:spPr>
          <a:xfrm>
            <a:off x="1176860" y="4343400"/>
            <a:ext cx="6798737" cy="1532470"/>
          </a:xfrm>
        </p:spPr>
        <p:txBody>
          <a:bodyPr anchor="ctr" anchorCtr="1"/>
          <a:lstStyle>
            <a:lvl1pPr marL="0" indent="0" algn="ctr">
              <a:spcBef>
                <a:spcPts val="500"/>
              </a:spcBef>
              <a:buNone/>
              <a:defRPr sz="2000">
                <a:solidFill>
                  <a:srgbClr val="000000"/>
                </a:solidFill>
              </a:defRPr>
            </a:lvl1pPr>
          </a:lstStyle>
          <a:p>
            <a:pPr lvl="0"/>
            <a:r>
              <a:rPr lang="en-US"/>
              <a:t>Click to edit Master text styles</a:t>
            </a:r>
          </a:p>
        </p:txBody>
      </p:sp>
      <p:sp>
        <p:nvSpPr>
          <p:cNvPr id="5" name="Date Placeholder 3">
            <a:extLst>
              <a:ext uri="{FF2B5EF4-FFF2-40B4-BE49-F238E27FC236}">
                <a16:creationId xmlns:a16="http://schemas.microsoft.com/office/drawing/2014/main" id="{A4CBA1C1-3893-4DF0-BF18-C0FBC9245302}"/>
              </a:ext>
            </a:extLst>
          </p:cNvPr>
          <p:cNvSpPr txBox="1">
            <a:spLocks noGrp="1"/>
          </p:cNvSpPr>
          <p:nvPr>
            <p:ph type="dt" sz="half" idx="7"/>
          </p:nvPr>
        </p:nvSpPr>
        <p:spPr/>
        <p:txBody>
          <a:bodyPr/>
          <a:lstStyle>
            <a:lvl1pPr>
              <a:defRPr/>
            </a:lvl1pPr>
          </a:lstStyle>
          <a:p>
            <a:pPr lvl="0"/>
            <a:fld id="{6857ED77-7376-4D03-92E5-D7CD06046AB8}" type="datetime1">
              <a:rPr lang="en-GB"/>
              <a:pPr lvl="0"/>
              <a:t>24/04/2025</a:t>
            </a:fld>
            <a:endParaRPr lang="en-GB"/>
          </a:p>
        </p:txBody>
      </p:sp>
      <p:sp>
        <p:nvSpPr>
          <p:cNvPr id="6" name="Footer Placeholder 4">
            <a:extLst>
              <a:ext uri="{FF2B5EF4-FFF2-40B4-BE49-F238E27FC236}">
                <a16:creationId xmlns:a16="http://schemas.microsoft.com/office/drawing/2014/main" id="{BAB78188-7A9B-4A58-B081-2672D08149DE}"/>
              </a:ext>
            </a:extLst>
          </p:cNvPr>
          <p:cNvSpPr txBox="1">
            <a:spLocks noGrp="1"/>
          </p:cNvSpPr>
          <p:nvPr>
            <p:ph type="ftr" sz="quarter" idx="9"/>
          </p:nvPr>
        </p:nvSpPr>
        <p:spPr/>
        <p:txBody>
          <a:bodyPr/>
          <a:lstStyle>
            <a:lvl1pPr>
              <a:defRPr/>
            </a:lvl1pPr>
          </a:lstStyle>
          <a:p>
            <a:pPr lvl="0"/>
            <a:endParaRPr lang="en-GB"/>
          </a:p>
        </p:txBody>
      </p:sp>
      <p:sp>
        <p:nvSpPr>
          <p:cNvPr id="7" name="Slide Number Placeholder 5">
            <a:extLst>
              <a:ext uri="{FF2B5EF4-FFF2-40B4-BE49-F238E27FC236}">
                <a16:creationId xmlns:a16="http://schemas.microsoft.com/office/drawing/2014/main" id="{26187A3E-6413-4965-AEB6-4D77287BF5F3}"/>
              </a:ext>
            </a:extLst>
          </p:cNvPr>
          <p:cNvSpPr txBox="1">
            <a:spLocks noGrp="1"/>
          </p:cNvSpPr>
          <p:nvPr>
            <p:ph type="sldNum" sz="quarter" idx="8"/>
          </p:nvPr>
        </p:nvSpPr>
        <p:spPr/>
        <p:txBody>
          <a:bodyPr/>
          <a:lstStyle>
            <a:lvl1pPr>
              <a:defRPr/>
            </a:lvl1pPr>
          </a:lstStyle>
          <a:p>
            <a:pPr lvl="0"/>
            <a:fld id="{DE05148C-FD94-44EF-A506-DBCC7D4CA3C1}" type="slidenum">
              <a:t>‹#›</a:t>
            </a:fld>
            <a:endParaRPr lang="en-GB"/>
          </a:p>
        </p:txBody>
      </p:sp>
      <p:sp>
        <p:nvSpPr>
          <p:cNvPr id="8" name="TextBox 13">
            <a:extLst>
              <a:ext uri="{FF2B5EF4-FFF2-40B4-BE49-F238E27FC236}">
                <a16:creationId xmlns:a16="http://schemas.microsoft.com/office/drawing/2014/main" id="{1E4E402C-91FE-43E2-8E20-2314961849F7}"/>
              </a:ext>
            </a:extLst>
          </p:cNvPr>
          <p:cNvSpPr txBox="1"/>
          <p:nvPr/>
        </p:nvSpPr>
        <p:spPr>
          <a:xfrm>
            <a:off x="849971" y="905365"/>
            <a:ext cx="457318" cy="584777"/>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200" b="0" i="0" u="none" strike="noStrike" kern="1200" cap="none" spc="0" baseline="0">
                <a:solidFill>
                  <a:srgbClr val="000000"/>
                </a:solidFill>
                <a:uFillTx/>
                <a:latin typeface="Garamond"/>
              </a:rPr>
              <a:t>“</a:t>
            </a:r>
          </a:p>
        </p:txBody>
      </p:sp>
      <p:sp>
        <p:nvSpPr>
          <p:cNvPr id="9" name="TextBox 14">
            <a:extLst>
              <a:ext uri="{FF2B5EF4-FFF2-40B4-BE49-F238E27FC236}">
                <a16:creationId xmlns:a16="http://schemas.microsoft.com/office/drawing/2014/main" id="{07E9ED64-0367-4FBA-8627-AB513114808B}"/>
              </a:ext>
            </a:extLst>
          </p:cNvPr>
          <p:cNvSpPr txBox="1"/>
          <p:nvPr/>
        </p:nvSpPr>
        <p:spPr>
          <a:xfrm>
            <a:off x="7633502" y="2827873"/>
            <a:ext cx="457318" cy="584777"/>
          </a:xfrm>
          <a:prstGeom prst="rect">
            <a:avLst/>
          </a:prstGeom>
          <a:noFill/>
          <a:ln cap="rnd">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200" b="0" i="0" u="none" strike="noStrike" kern="1200" cap="none" spc="0" baseline="0">
                <a:solidFill>
                  <a:srgbClr val="000000"/>
                </a:solidFill>
                <a:uFillTx/>
                <a:latin typeface="Garamond"/>
              </a:rPr>
              <a:t>”</a:t>
            </a:r>
          </a:p>
        </p:txBody>
      </p:sp>
      <p:cxnSp>
        <p:nvCxnSpPr>
          <p:cNvPr id="10" name="Straight Connector 18">
            <a:extLst>
              <a:ext uri="{FF2B5EF4-FFF2-40B4-BE49-F238E27FC236}">
                <a16:creationId xmlns:a16="http://schemas.microsoft.com/office/drawing/2014/main" id="{F89A0CED-7D3F-4239-81DB-2D798ABEC154}"/>
              </a:ext>
            </a:extLst>
          </p:cNvPr>
          <p:cNvCxnSpPr/>
          <p:nvPr/>
        </p:nvCxnSpPr>
        <p:spPr>
          <a:xfrm>
            <a:off x="1278468" y="4140202"/>
            <a:ext cx="6595530" cy="0"/>
          </a:xfrm>
          <a:prstGeom prst="straightConnector1">
            <a:avLst/>
          </a:prstGeom>
          <a:noFill/>
          <a:ln w="15873" cap="rnd">
            <a:solidFill>
              <a:srgbClr val="83992A"/>
            </a:solidFill>
            <a:prstDash val="solid"/>
          </a:ln>
        </p:spPr>
      </p:cxnSp>
    </p:spTree>
    <p:extLst>
      <p:ext uri="{BB962C8B-B14F-4D97-AF65-F5344CB8AC3E}">
        <p14:creationId xmlns:p14="http://schemas.microsoft.com/office/powerpoint/2010/main" val="2894307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EAB0A-28EB-4118-A9C9-F3157BAC8630}"/>
              </a:ext>
            </a:extLst>
          </p:cNvPr>
          <p:cNvSpPr txBox="1">
            <a:spLocks noGrp="1"/>
          </p:cNvSpPr>
          <p:nvPr>
            <p:ph type="title"/>
          </p:nvPr>
        </p:nvSpPr>
        <p:spPr>
          <a:xfrm>
            <a:off x="1176869" y="3308582"/>
            <a:ext cx="6798728" cy="1468800"/>
          </a:xfrm>
        </p:spPr>
        <p:txBody>
          <a:bodyPr anchor="b" anchorCtr="0"/>
          <a:lstStyle>
            <a:lvl1pPr algn="l">
              <a:defRPr sz="3200"/>
            </a:lvl1pPr>
          </a:lstStyle>
          <a:p>
            <a:pPr lvl="0"/>
            <a:r>
              <a:rPr lang="en-US"/>
              <a:t>Click to edit Master title style</a:t>
            </a:r>
          </a:p>
        </p:txBody>
      </p:sp>
      <p:sp>
        <p:nvSpPr>
          <p:cNvPr id="3" name="Text Placeholder 2">
            <a:extLst>
              <a:ext uri="{FF2B5EF4-FFF2-40B4-BE49-F238E27FC236}">
                <a16:creationId xmlns:a16="http://schemas.microsoft.com/office/drawing/2014/main" id="{52A9F020-B3E1-4ECB-B5CE-1A3FED9B25D7}"/>
              </a:ext>
            </a:extLst>
          </p:cNvPr>
          <p:cNvSpPr txBox="1">
            <a:spLocks noGrp="1"/>
          </p:cNvSpPr>
          <p:nvPr>
            <p:ph type="body" idx="4294967295"/>
          </p:nvPr>
        </p:nvSpPr>
        <p:spPr>
          <a:xfrm>
            <a:off x="1176869" y="4777383"/>
            <a:ext cx="6798728" cy="860395"/>
          </a:xfrm>
        </p:spPr>
        <p:txBody>
          <a:bodyPr/>
          <a:lstStyle>
            <a:lvl1pPr marL="0" indent="0">
              <a:spcBef>
                <a:spcPts val="400"/>
              </a:spcBef>
              <a:buNone/>
              <a:defRPr sz="1800">
                <a:solidFill>
                  <a:srgbClr val="000000"/>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BA8F31B4-B72B-491D-A34F-6A3595CA18D8}"/>
              </a:ext>
            </a:extLst>
          </p:cNvPr>
          <p:cNvSpPr txBox="1">
            <a:spLocks noGrp="1"/>
          </p:cNvSpPr>
          <p:nvPr>
            <p:ph type="dt" sz="half" idx="7"/>
          </p:nvPr>
        </p:nvSpPr>
        <p:spPr/>
        <p:txBody>
          <a:bodyPr/>
          <a:lstStyle>
            <a:lvl1pPr>
              <a:defRPr/>
            </a:lvl1pPr>
          </a:lstStyle>
          <a:p>
            <a:pPr lvl="0"/>
            <a:fld id="{070BEE34-BD5F-464E-87AA-4FA98C02FF15}" type="datetime1">
              <a:rPr lang="en-GB"/>
              <a:pPr lvl="0"/>
              <a:t>24/04/2025</a:t>
            </a:fld>
            <a:endParaRPr lang="en-GB"/>
          </a:p>
        </p:txBody>
      </p:sp>
      <p:sp>
        <p:nvSpPr>
          <p:cNvPr id="5" name="Footer Placeholder 4">
            <a:extLst>
              <a:ext uri="{FF2B5EF4-FFF2-40B4-BE49-F238E27FC236}">
                <a16:creationId xmlns:a16="http://schemas.microsoft.com/office/drawing/2014/main" id="{12D0CDB0-CA08-4ED7-A2A6-AF085E917B8D}"/>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62F9F213-9DE2-481F-A0DB-BF9CD40E3F41}"/>
              </a:ext>
            </a:extLst>
          </p:cNvPr>
          <p:cNvSpPr txBox="1">
            <a:spLocks noGrp="1"/>
          </p:cNvSpPr>
          <p:nvPr>
            <p:ph type="sldNum" sz="quarter" idx="8"/>
          </p:nvPr>
        </p:nvSpPr>
        <p:spPr/>
        <p:txBody>
          <a:bodyPr/>
          <a:lstStyle>
            <a:lvl1pPr>
              <a:defRPr/>
            </a:lvl1pPr>
          </a:lstStyle>
          <a:p>
            <a:pPr lvl="0"/>
            <a:fld id="{317CC51E-4DD0-4A18-A0AF-6DC1C1E9C1F6}" type="slidenum">
              <a:t>‹#›</a:t>
            </a:fld>
            <a:endParaRPr lang="en-GB"/>
          </a:p>
        </p:txBody>
      </p:sp>
    </p:spTree>
    <p:extLst>
      <p:ext uri="{BB962C8B-B14F-4D97-AF65-F5344CB8AC3E}">
        <p14:creationId xmlns:p14="http://schemas.microsoft.com/office/powerpoint/2010/main" val="3415046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6949A-B383-4257-A2CE-99F8C194503A}"/>
              </a:ext>
            </a:extLst>
          </p:cNvPr>
          <p:cNvSpPr txBox="1">
            <a:spLocks noGrp="1"/>
          </p:cNvSpPr>
          <p:nvPr>
            <p:ph type="title"/>
          </p:nvPr>
        </p:nvSpPr>
        <p:spPr>
          <a:xfrm>
            <a:off x="1409419" y="982129"/>
            <a:ext cx="6325169" cy="2243672"/>
          </a:xfrm>
        </p:spPr>
        <p:txBody>
          <a:bodyPr/>
          <a:lstStyle>
            <a:lvl1pPr>
              <a:defRPr sz="3200">
                <a:solidFill>
                  <a:srgbClr val="000000"/>
                </a:solidFill>
              </a:defRPr>
            </a:lvl1pPr>
          </a:lstStyle>
          <a:p>
            <a:pPr lvl="0"/>
            <a:r>
              <a:rPr lang="en-US"/>
              <a:t>Click to edit Master title style</a:t>
            </a:r>
          </a:p>
        </p:txBody>
      </p:sp>
      <p:sp>
        <p:nvSpPr>
          <p:cNvPr id="3" name="Text Placeholder 2">
            <a:extLst>
              <a:ext uri="{FF2B5EF4-FFF2-40B4-BE49-F238E27FC236}">
                <a16:creationId xmlns:a16="http://schemas.microsoft.com/office/drawing/2014/main" id="{84768E46-95E9-4E45-A710-E21CE1310B7E}"/>
              </a:ext>
            </a:extLst>
          </p:cNvPr>
          <p:cNvSpPr txBox="1">
            <a:spLocks noGrp="1"/>
          </p:cNvSpPr>
          <p:nvPr>
            <p:ph type="body" idx="4294967295"/>
          </p:nvPr>
        </p:nvSpPr>
        <p:spPr>
          <a:xfrm>
            <a:off x="1176869" y="3639312"/>
            <a:ext cx="6798728" cy="886968"/>
          </a:xfrm>
        </p:spPr>
        <p:txBody>
          <a:bodyPr anchor="b"/>
          <a:lstStyle>
            <a:lvl1pPr marL="0" indent="0">
              <a:spcBef>
                <a:spcPts val="0"/>
              </a:spcBef>
              <a:buNone/>
              <a:defRPr sz="2000">
                <a:solidFill>
                  <a:srgbClr val="000000"/>
                </a:solidFill>
              </a:defRPr>
            </a:lvl1pPr>
          </a:lstStyle>
          <a:p>
            <a:pPr lvl="0"/>
            <a:r>
              <a:rPr lang="en-US"/>
              <a:t>Click to edit Master text styles</a:t>
            </a:r>
          </a:p>
        </p:txBody>
      </p:sp>
      <p:sp>
        <p:nvSpPr>
          <p:cNvPr id="4" name="Text Placeholder 2">
            <a:extLst>
              <a:ext uri="{FF2B5EF4-FFF2-40B4-BE49-F238E27FC236}">
                <a16:creationId xmlns:a16="http://schemas.microsoft.com/office/drawing/2014/main" id="{6E22436B-5629-410B-B2A5-F8DC19BF6BDE}"/>
              </a:ext>
            </a:extLst>
          </p:cNvPr>
          <p:cNvSpPr txBox="1">
            <a:spLocks noGrp="1"/>
          </p:cNvSpPr>
          <p:nvPr>
            <p:ph type="body" idx="4294967295"/>
          </p:nvPr>
        </p:nvSpPr>
        <p:spPr>
          <a:xfrm>
            <a:off x="1176869" y="4529663"/>
            <a:ext cx="6798737" cy="1346197"/>
          </a:xfrm>
        </p:spPr>
        <p:txBody>
          <a:bodyPr/>
          <a:lstStyle>
            <a:lvl1pPr marL="0" indent="0">
              <a:spcBef>
                <a:spcPts val="400"/>
              </a:spcBef>
              <a:buNone/>
              <a:defRPr sz="1600">
                <a:solidFill>
                  <a:srgbClr val="000000"/>
                </a:solidFill>
              </a:defRPr>
            </a:lvl1pPr>
          </a:lstStyle>
          <a:p>
            <a:pPr lvl="0"/>
            <a:r>
              <a:rPr lang="en-US"/>
              <a:t>Click to edit Master text styles</a:t>
            </a:r>
          </a:p>
        </p:txBody>
      </p:sp>
      <p:sp>
        <p:nvSpPr>
          <p:cNvPr id="5" name="Date Placeholder 3">
            <a:extLst>
              <a:ext uri="{FF2B5EF4-FFF2-40B4-BE49-F238E27FC236}">
                <a16:creationId xmlns:a16="http://schemas.microsoft.com/office/drawing/2014/main" id="{E4B59A86-9931-48E0-951E-0B2E850F439F}"/>
              </a:ext>
            </a:extLst>
          </p:cNvPr>
          <p:cNvSpPr txBox="1">
            <a:spLocks noGrp="1"/>
          </p:cNvSpPr>
          <p:nvPr>
            <p:ph type="dt" sz="half" idx="7"/>
          </p:nvPr>
        </p:nvSpPr>
        <p:spPr/>
        <p:txBody>
          <a:bodyPr/>
          <a:lstStyle>
            <a:lvl1pPr>
              <a:defRPr/>
            </a:lvl1pPr>
          </a:lstStyle>
          <a:p>
            <a:pPr lvl="0"/>
            <a:fld id="{2DCD80AD-3596-4D2D-B883-C19A888AA4D7}" type="datetime1">
              <a:rPr lang="en-GB"/>
              <a:pPr lvl="0"/>
              <a:t>24/04/2025</a:t>
            </a:fld>
            <a:endParaRPr lang="en-GB"/>
          </a:p>
        </p:txBody>
      </p:sp>
      <p:sp>
        <p:nvSpPr>
          <p:cNvPr id="6" name="Footer Placeholder 4">
            <a:extLst>
              <a:ext uri="{FF2B5EF4-FFF2-40B4-BE49-F238E27FC236}">
                <a16:creationId xmlns:a16="http://schemas.microsoft.com/office/drawing/2014/main" id="{4C3FD7A6-4A5F-4D06-8B79-2867511BDFEF}"/>
              </a:ext>
            </a:extLst>
          </p:cNvPr>
          <p:cNvSpPr txBox="1">
            <a:spLocks noGrp="1"/>
          </p:cNvSpPr>
          <p:nvPr>
            <p:ph type="ftr" sz="quarter" idx="9"/>
          </p:nvPr>
        </p:nvSpPr>
        <p:spPr/>
        <p:txBody>
          <a:bodyPr/>
          <a:lstStyle>
            <a:lvl1pPr>
              <a:defRPr/>
            </a:lvl1pPr>
          </a:lstStyle>
          <a:p>
            <a:pPr lvl="0"/>
            <a:endParaRPr lang="en-GB"/>
          </a:p>
        </p:txBody>
      </p:sp>
      <p:sp>
        <p:nvSpPr>
          <p:cNvPr id="7" name="Slide Number Placeholder 5">
            <a:extLst>
              <a:ext uri="{FF2B5EF4-FFF2-40B4-BE49-F238E27FC236}">
                <a16:creationId xmlns:a16="http://schemas.microsoft.com/office/drawing/2014/main" id="{57F075F0-1D75-4D22-97E9-0549E7E57448}"/>
              </a:ext>
            </a:extLst>
          </p:cNvPr>
          <p:cNvSpPr txBox="1">
            <a:spLocks noGrp="1"/>
          </p:cNvSpPr>
          <p:nvPr>
            <p:ph type="sldNum" sz="quarter" idx="8"/>
          </p:nvPr>
        </p:nvSpPr>
        <p:spPr/>
        <p:txBody>
          <a:bodyPr/>
          <a:lstStyle>
            <a:lvl1pPr>
              <a:defRPr/>
            </a:lvl1pPr>
          </a:lstStyle>
          <a:p>
            <a:pPr lvl="0"/>
            <a:fld id="{205EAA88-B8CD-422C-98E3-F0BEE8C43C5B}" type="slidenum">
              <a:t>‹#›</a:t>
            </a:fld>
            <a:endParaRPr lang="en-GB"/>
          </a:p>
        </p:txBody>
      </p:sp>
      <p:sp>
        <p:nvSpPr>
          <p:cNvPr id="8" name="TextBox 11">
            <a:extLst>
              <a:ext uri="{FF2B5EF4-FFF2-40B4-BE49-F238E27FC236}">
                <a16:creationId xmlns:a16="http://schemas.microsoft.com/office/drawing/2014/main" id="{6542803E-8B76-4AD7-B506-9BAB9C49A8FF}"/>
              </a:ext>
            </a:extLst>
          </p:cNvPr>
          <p:cNvSpPr txBox="1"/>
          <p:nvPr/>
        </p:nvSpPr>
        <p:spPr>
          <a:xfrm>
            <a:off x="878061" y="896898"/>
            <a:ext cx="457318" cy="584777"/>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000000"/>
                </a:solidFill>
                <a:uFillTx/>
                <a:latin typeface="Garamond"/>
              </a:rPr>
              <a:t>“</a:t>
            </a:r>
          </a:p>
        </p:txBody>
      </p:sp>
      <p:sp>
        <p:nvSpPr>
          <p:cNvPr id="9" name="TextBox 12">
            <a:extLst>
              <a:ext uri="{FF2B5EF4-FFF2-40B4-BE49-F238E27FC236}">
                <a16:creationId xmlns:a16="http://schemas.microsoft.com/office/drawing/2014/main" id="{2E5CC7DF-C92B-4802-8FF1-258B3B62C033}"/>
              </a:ext>
            </a:extLst>
          </p:cNvPr>
          <p:cNvSpPr txBox="1"/>
          <p:nvPr/>
        </p:nvSpPr>
        <p:spPr>
          <a:xfrm>
            <a:off x="7649797" y="2607731"/>
            <a:ext cx="457318" cy="584777"/>
          </a:xfrm>
          <a:prstGeom prst="rect">
            <a:avLst/>
          </a:prstGeom>
          <a:noFill/>
          <a:ln cap="rnd">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000000"/>
                </a:solidFill>
                <a:uFillTx/>
                <a:latin typeface="Garamond"/>
              </a:rPr>
              <a:t>”</a:t>
            </a:r>
          </a:p>
        </p:txBody>
      </p:sp>
      <p:cxnSp>
        <p:nvCxnSpPr>
          <p:cNvPr id="10" name="Straight Connector 25">
            <a:extLst>
              <a:ext uri="{FF2B5EF4-FFF2-40B4-BE49-F238E27FC236}">
                <a16:creationId xmlns:a16="http://schemas.microsoft.com/office/drawing/2014/main" id="{0ABF46F8-5557-4052-83B8-2B506124FB1B}"/>
              </a:ext>
            </a:extLst>
          </p:cNvPr>
          <p:cNvCxnSpPr/>
          <p:nvPr/>
        </p:nvCxnSpPr>
        <p:spPr>
          <a:xfrm>
            <a:off x="1278468" y="3429000"/>
            <a:ext cx="6595530" cy="0"/>
          </a:xfrm>
          <a:prstGeom prst="straightConnector1">
            <a:avLst/>
          </a:prstGeom>
          <a:noFill/>
          <a:ln w="15873" cap="rnd">
            <a:solidFill>
              <a:srgbClr val="83992A"/>
            </a:solidFill>
            <a:prstDash val="solid"/>
          </a:ln>
        </p:spPr>
      </p:cxnSp>
    </p:spTree>
    <p:extLst>
      <p:ext uri="{BB962C8B-B14F-4D97-AF65-F5344CB8AC3E}">
        <p14:creationId xmlns:p14="http://schemas.microsoft.com/office/powerpoint/2010/main" val="4239483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1853E-EA21-4A1B-A4E0-AE7F00AE14AE}"/>
              </a:ext>
            </a:extLst>
          </p:cNvPr>
          <p:cNvSpPr txBox="1">
            <a:spLocks noGrp="1"/>
          </p:cNvSpPr>
          <p:nvPr>
            <p:ph type="title"/>
          </p:nvPr>
        </p:nvSpPr>
        <p:spPr>
          <a:xfrm>
            <a:off x="1176869" y="982129"/>
            <a:ext cx="6798737" cy="2294467"/>
          </a:xfrm>
        </p:spPr>
        <p:txBody>
          <a:bodyPr/>
          <a:lstStyle>
            <a:lvl1pPr>
              <a:defRPr sz="3200"/>
            </a:lvl1pPr>
          </a:lstStyle>
          <a:p>
            <a:pPr lvl="0"/>
            <a:r>
              <a:rPr lang="en-US"/>
              <a:t>Click to edit Master title style</a:t>
            </a:r>
          </a:p>
        </p:txBody>
      </p:sp>
      <p:sp>
        <p:nvSpPr>
          <p:cNvPr id="3" name="Text Placeholder 2">
            <a:extLst>
              <a:ext uri="{FF2B5EF4-FFF2-40B4-BE49-F238E27FC236}">
                <a16:creationId xmlns:a16="http://schemas.microsoft.com/office/drawing/2014/main" id="{19042705-8841-4FD2-92B6-70AF9AE3E318}"/>
              </a:ext>
            </a:extLst>
          </p:cNvPr>
          <p:cNvSpPr txBox="1">
            <a:spLocks noGrp="1"/>
          </p:cNvSpPr>
          <p:nvPr>
            <p:ph type="body" idx="4294967295"/>
          </p:nvPr>
        </p:nvSpPr>
        <p:spPr>
          <a:xfrm>
            <a:off x="1176869" y="3566160"/>
            <a:ext cx="6798728" cy="905256"/>
          </a:xfrm>
        </p:spPr>
        <p:txBody>
          <a:bodyPr anchor="b"/>
          <a:lstStyle>
            <a:lvl1pPr marL="0" indent="0">
              <a:spcBef>
                <a:spcPts val="0"/>
              </a:spcBef>
              <a:buNone/>
              <a:defRPr sz="2000">
                <a:solidFill>
                  <a:srgbClr val="000000"/>
                </a:solidFill>
              </a:defRPr>
            </a:lvl1pPr>
          </a:lstStyle>
          <a:p>
            <a:pPr lvl="0"/>
            <a:r>
              <a:rPr lang="en-US"/>
              <a:t>Click to edit Master text styles</a:t>
            </a:r>
          </a:p>
        </p:txBody>
      </p:sp>
      <p:sp>
        <p:nvSpPr>
          <p:cNvPr id="4" name="Text Placeholder 2">
            <a:extLst>
              <a:ext uri="{FF2B5EF4-FFF2-40B4-BE49-F238E27FC236}">
                <a16:creationId xmlns:a16="http://schemas.microsoft.com/office/drawing/2014/main" id="{46AFA331-08E3-4861-979C-2262863B632B}"/>
              </a:ext>
            </a:extLst>
          </p:cNvPr>
          <p:cNvSpPr txBox="1">
            <a:spLocks noGrp="1"/>
          </p:cNvSpPr>
          <p:nvPr>
            <p:ph type="body" idx="4294967295"/>
          </p:nvPr>
        </p:nvSpPr>
        <p:spPr>
          <a:xfrm>
            <a:off x="1176869" y="4470401"/>
            <a:ext cx="6798737" cy="1405469"/>
          </a:xfrm>
        </p:spPr>
        <p:txBody>
          <a:bodyPr/>
          <a:lstStyle>
            <a:lvl1pPr marL="0" indent="0">
              <a:spcBef>
                <a:spcPts val="400"/>
              </a:spcBef>
              <a:buNone/>
              <a:defRPr sz="1600">
                <a:solidFill>
                  <a:srgbClr val="000000"/>
                </a:solidFill>
              </a:defRPr>
            </a:lvl1pPr>
          </a:lstStyle>
          <a:p>
            <a:pPr lvl="0"/>
            <a:r>
              <a:rPr lang="en-US"/>
              <a:t>Click to edit Master text styles</a:t>
            </a:r>
          </a:p>
        </p:txBody>
      </p:sp>
      <p:sp>
        <p:nvSpPr>
          <p:cNvPr id="5" name="Date Placeholder 3">
            <a:extLst>
              <a:ext uri="{FF2B5EF4-FFF2-40B4-BE49-F238E27FC236}">
                <a16:creationId xmlns:a16="http://schemas.microsoft.com/office/drawing/2014/main" id="{30D34C64-D1B2-4665-B03E-939B180A7422}"/>
              </a:ext>
            </a:extLst>
          </p:cNvPr>
          <p:cNvSpPr txBox="1">
            <a:spLocks noGrp="1"/>
          </p:cNvSpPr>
          <p:nvPr>
            <p:ph type="dt" sz="half" idx="7"/>
          </p:nvPr>
        </p:nvSpPr>
        <p:spPr/>
        <p:txBody>
          <a:bodyPr/>
          <a:lstStyle>
            <a:lvl1pPr>
              <a:defRPr/>
            </a:lvl1pPr>
          </a:lstStyle>
          <a:p>
            <a:pPr lvl="0"/>
            <a:fld id="{362A5B3D-10B8-4F7F-95EB-1C576BE02E2C}" type="datetime1">
              <a:rPr lang="en-GB"/>
              <a:pPr lvl="0"/>
              <a:t>24/04/2025</a:t>
            </a:fld>
            <a:endParaRPr lang="en-GB"/>
          </a:p>
        </p:txBody>
      </p:sp>
      <p:sp>
        <p:nvSpPr>
          <p:cNvPr id="6" name="Footer Placeholder 4">
            <a:extLst>
              <a:ext uri="{FF2B5EF4-FFF2-40B4-BE49-F238E27FC236}">
                <a16:creationId xmlns:a16="http://schemas.microsoft.com/office/drawing/2014/main" id="{72600320-FB81-4BDD-8BEB-88AD0D7B23CA}"/>
              </a:ext>
            </a:extLst>
          </p:cNvPr>
          <p:cNvSpPr txBox="1">
            <a:spLocks noGrp="1"/>
          </p:cNvSpPr>
          <p:nvPr>
            <p:ph type="ftr" sz="quarter" idx="9"/>
          </p:nvPr>
        </p:nvSpPr>
        <p:spPr/>
        <p:txBody>
          <a:bodyPr/>
          <a:lstStyle>
            <a:lvl1pPr>
              <a:defRPr/>
            </a:lvl1pPr>
          </a:lstStyle>
          <a:p>
            <a:pPr lvl="0"/>
            <a:endParaRPr lang="en-GB"/>
          </a:p>
        </p:txBody>
      </p:sp>
      <p:sp>
        <p:nvSpPr>
          <p:cNvPr id="7" name="Slide Number Placeholder 5">
            <a:extLst>
              <a:ext uri="{FF2B5EF4-FFF2-40B4-BE49-F238E27FC236}">
                <a16:creationId xmlns:a16="http://schemas.microsoft.com/office/drawing/2014/main" id="{B510DAD7-D0C8-4B0D-9DA7-E74B5D9BE175}"/>
              </a:ext>
            </a:extLst>
          </p:cNvPr>
          <p:cNvSpPr txBox="1">
            <a:spLocks noGrp="1"/>
          </p:cNvSpPr>
          <p:nvPr>
            <p:ph type="sldNum" sz="quarter" idx="8"/>
          </p:nvPr>
        </p:nvSpPr>
        <p:spPr/>
        <p:txBody>
          <a:bodyPr/>
          <a:lstStyle>
            <a:lvl1pPr>
              <a:defRPr/>
            </a:lvl1pPr>
          </a:lstStyle>
          <a:p>
            <a:pPr lvl="0"/>
            <a:fld id="{74B147B9-7D1C-4964-B586-AB0520EF8FAC}" type="slidenum">
              <a:t>‹#›</a:t>
            </a:fld>
            <a:endParaRPr lang="en-GB"/>
          </a:p>
        </p:txBody>
      </p:sp>
      <p:cxnSp>
        <p:nvCxnSpPr>
          <p:cNvPr id="8" name="Straight Connector 14">
            <a:extLst>
              <a:ext uri="{FF2B5EF4-FFF2-40B4-BE49-F238E27FC236}">
                <a16:creationId xmlns:a16="http://schemas.microsoft.com/office/drawing/2014/main" id="{1303150B-F793-4CC0-A0A5-114BB63757CD}"/>
              </a:ext>
            </a:extLst>
          </p:cNvPr>
          <p:cNvCxnSpPr/>
          <p:nvPr/>
        </p:nvCxnSpPr>
        <p:spPr>
          <a:xfrm>
            <a:off x="1278468" y="3429000"/>
            <a:ext cx="6606421" cy="0"/>
          </a:xfrm>
          <a:prstGeom prst="straightConnector1">
            <a:avLst/>
          </a:prstGeom>
          <a:noFill/>
          <a:ln w="15873" cap="rnd">
            <a:solidFill>
              <a:srgbClr val="83992A"/>
            </a:solidFill>
            <a:prstDash val="solid"/>
          </a:ln>
        </p:spPr>
      </p:cxnSp>
    </p:spTree>
    <p:extLst>
      <p:ext uri="{BB962C8B-B14F-4D97-AF65-F5344CB8AC3E}">
        <p14:creationId xmlns:p14="http://schemas.microsoft.com/office/powerpoint/2010/main" val="2453657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0A803-CF12-4299-8351-5ACA6C25F99A}"/>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D89F34E9-283E-4176-8804-61AC312E735B}"/>
              </a:ext>
            </a:extLst>
          </p:cNvPr>
          <p:cNvSpPr txBox="1">
            <a:spLocks noGrp="1"/>
          </p:cNvSpPr>
          <p:nvPr>
            <p:ph type="body" orient="vert" idx="1"/>
          </p:nvPr>
        </p:nvSpPr>
        <p:spPr>
          <a:xfrm>
            <a:off x="1176869" y="2490130"/>
            <a:ext cx="6798737" cy="3385730"/>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51C2F1-F6F9-440A-B577-54AA76D3A72F}"/>
              </a:ext>
            </a:extLst>
          </p:cNvPr>
          <p:cNvSpPr txBox="1">
            <a:spLocks noGrp="1"/>
          </p:cNvSpPr>
          <p:nvPr>
            <p:ph type="dt" sz="half" idx="7"/>
          </p:nvPr>
        </p:nvSpPr>
        <p:spPr/>
        <p:txBody>
          <a:bodyPr/>
          <a:lstStyle>
            <a:lvl1pPr>
              <a:defRPr/>
            </a:lvl1pPr>
          </a:lstStyle>
          <a:p>
            <a:pPr lvl="0"/>
            <a:fld id="{FA3421AF-6898-4C62-B0C0-A67BD5F1DE4D}" type="datetime1">
              <a:rPr lang="en-GB"/>
              <a:pPr lvl="0"/>
              <a:t>24/04/2025</a:t>
            </a:fld>
            <a:endParaRPr lang="en-GB"/>
          </a:p>
        </p:txBody>
      </p:sp>
      <p:sp>
        <p:nvSpPr>
          <p:cNvPr id="5" name="Footer Placeholder 4">
            <a:extLst>
              <a:ext uri="{FF2B5EF4-FFF2-40B4-BE49-F238E27FC236}">
                <a16:creationId xmlns:a16="http://schemas.microsoft.com/office/drawing/2014/main" id="{F796600B-C76E-46BE-8E07-8D1ED4D136C1}"/>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40C0E48B-1297-440A-A997-3138D5CEDE1C}"/>
              </a:ext>
            </a:extLst>
          </p:cNvPr>
          <p:cNvSpPr txBox="1">
            <a:spLocks noGrp="1"/>
          </p:cNvSpPr>
          <p:nvPr>
            <p:ph type="sldNum" sz="quarter" idx="8"/>
          </p:nvPr>
        </p:nvSpPr>
        <p:spPr/>
        <p:txBody>
          <a:bodyPr/>
          <a:lstStyle>
            <a:lvl1pPr>
              <a:defRPr/>
            </a:lvl1pPr>
          </a:lstStyle>
          <a:p>
            <a:pPr lvl="0"/>
            <a:fld id="{5483994D-2D7A-4F55-8E11-1637ECD15000}" type="slidenum">
              <a:t>‹#›</a:t>
            </a:fld>
            <a:endParaRPr lang="en-GB"/>
          </a:p>
        </p:txBody>
      </p:sp>
      <p:cxnSp>
        <p:nvCxnSpPr>
          <p:cNvPr id="7" name="Straight Connector 13">
            <a:extLst>
              <a:ext uri="{FF2B5EF4-FFF2-40B4-BE49-F238E27FC236}">
                <a16:creationId xmlns:a16="http://schemas.microsoft.com/office/drawing/2014/main" id="{CEF30748-A34B-4C5D-B79B-BDF2240375FA}"/>
              </a:ext>
            </a:extLst>
          </p:cNvPr>
          <p:cNvCxnSpPr/>
          <p:nvPr/>
        </p:nvCxnSpPr>
        <p:spPr>
          <a:xfrm>
            <a:off x="1278468" y="2354671"/>
            <a:ext cx="6606421" cy="0"/>
          </a:xfrm>
          <a:prstGeom prst="straightConnector1">
            <a:avLst/>
          </a:prstGeom>
          <a:noFill/>
          <a:ln w="15873" cap="rnd">
            <a:solidFill>
              <a:srgbClr val="83992A"/>
            </a:solidFill>
            <a:prstDash val="solid"/>
          </a:ln>
        </p:spPr>
      </p:cxnSp>
    </p:spTree>
    <p:extLst>
      <p:ext uri="{BB962C8B-B14F-4D97-AF65-F5344CB8AC3E}">
        <p14:creationId xmlns:p14="http://schemas.microsoft.com/office/powerpoint/2010/main" val="684600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1B17E2-20F7-4870-B318-A654D4E9AA50}"/>
              </a:ext>
            </a:extLst>
          </p:cNvPr>
          <p:cNvSpPr txBox="1">
            <a:spLocks noGrp="1"/>
          </p:cNvSpPr>
          <p:nvPr>
            <p:ph type="title" orient="vert"/>
          </p:nvPr>
        </p:nvSpPr>
        <p:spPr>
          <a:xfrm>
            <a:off x="6356671" y="906874"/>
            <a:ext cx="1618926" cy="4968995"/>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859248C3-E180-421C-9239-A2617A57235B}"/>
              </a:ext>
            </a:extLst>
          </p:cNvPr>
          <p:cNvSpPr txBox="1">
            <a:spLocks noGrp="1"/>
          </p:cNvSpPr>
          <p:nvPr>
            <p:ph type="body" orient="vert" idx="1"/>
          </p:nvPr>
        </p:nvSpPr>
        <p:spPr>
          <a:xfrm>
            <a:off x="1176869" y="906874"/>
            <a:ext cx="4915512" cy="4968995"/>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9143D3-EEFD-4850-8DBA-9EFC421A2458}"/>
              </a:ext>
            </a:extLst>
          </p:cNvPr>
          <p:cNvSpPr txBox="1">
            <a:spLocks noGrp="1"/>
          </p:cNvSpPr>
          <p:nvPr>
            <p:ph type="dt" sz="half" idx="7"/>
          </p:nvPr>
        </p:nvSpPr>
        <p:spPr/>
        <p:txBody>
          <a:bodyPr/>
          <a:lstStyle>
            <a:lvl1pPr>
              <a:defRPr/>
            </a:lvl1pPr>
          </a:lstStyle>
          <a:p>
            <a:pPr lvl="0"/>
            <a:fld id="{84AE4B42-E253-46D9-AD65-CFF26D79A8A7}" type="datetime1">
              <a:rPr lang="en-GB"/>
              <a:pPr lvl="0"/>
              <a:t>24/04/2025</a:t>
            </a:fld>
            <a:endParaRPr lang="en-GB"/>
          </a:p>
        </p:txBody>
      </p:sp>
      <p:sp>
        <p:nvSpPr>
          <p:cNvPr id="5" name="Footer Placeholder 4">
            <a:extLst>
              <a:ext uri="{FF2B5EF4-FFF2-40B4-BE49-F238E27FC236}">
                <a16:creationId xmlns:a16="http://schemas.microsoft.com/office/drawing/2014/main" id="{7571086D-0F2D-4603-8137-62E21528147C}"/>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A11C8ADD-6520-47E1-92C1-996C4833BB43}"/>
              </a:ext>
            </a:extLst>
          </p:cNvPr>
          <p:cNvSpPr txBox="1">
            <a:spLocks noGrp="1"/>
          </p:cNvSpPr>
          <p:nvPr>
            <p:ph type="sldNum" sz="quarter" idx="8"/>
          </p:nvPr>
        </p:nvSpPr>
        <p:spPr/>
        <p:txBody>
          <a:bodyPr/>
          <a:lstStyle>
            <a:lvl1pPr>
              <a:defRPr/>
            </a:lvl1pPr>
          </a:lstStyle>
          <a:p>
            <a:pPr lvl="0"/>
            <a:fld id="{11AB9315-203C-4EC8-9B58-14EAA3DB1506}" type="slidenum">
              <a:t>‹#›</a:t>
            </a:fld>
            <a:endParaRPr lang="en-GB"/>
          </a:p>
        </p:txBody>
      </p:sp>
      <p:cxnSp>
        <p:nvCxnSpPr>
          <p:cNvPr id="7" name="Straight Connector 13">
            <a:extLst>
              <a:ext uri="{FF2B5EF4-FFF2-40B4-BE49-F238E27FC236}">
                <a16:creationId xmlns:a16="http://schemas.microsoft.com/office/drawing/2014/main" id="{E6E992DF-0987-4317-9D00-779555005C86}"/>
              </a:ext>
            </a:extLst>
          </p:cNvPr>
          <p:cNvCxnSpPr/>
          <p:nvPr/>
        </p:nvCxnSpPr>
        <p:spPr>
          <a:xfrm>
            <a:off x="6245507" y="906874"/>
            <a:ext cx="0" cy="4968996"/>
          </a:xfrm>
          <a:prstGeom prst="straightConnector1">
            <a:avLst/>
          </a:prstGeom>
          <a:noFill/>
          <a:ln w="15873" cap="rnd">
            <a:solidFill>
              <a:srgbClr val="83992A"/>
            </a:solidFill>
            <a:prstDash val="solid"/>
          </a:ln>
        </p:spPr>
      </p:cxnSp>
    </p:spTree>
    <p:extLst>
      <p:ext uri="{BB962C8B-B14F-4D97-AF65-F5344CB8AC3E}">
        <p14:creationId xmlns:p14="http://schemas.microsoft.com/office/powerpoint/2010/main" val="758209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2" name="Straight Connector 6">
            <a:extLst>
              <a:ext uri="{FF2B5EF4-FFF2-40B4-BE49-F238E27FC236}">
                <a16:creationId xmlns:a16="http://schemas.microsoft.com/office/drawing/2014/main" id="{6C1310A9-7C7E-456F-8155-B171199E82E6}"/>
              </a:ext>
            </a:extLst>
          </p:cNvPr>
          <p:cNvCxnSpPr/>
          <p:nvPr/>
        </p:nvCxnSpPr>
        <p:spPr>
          <a:xfrm>
            <a:off x="1278468" y="2356262"/>
            <a:ext cx="6595530" cy="0"/>
          </a:xfrm>
          <a:prstGeom prst="straightConnector1">
            <a:avLst/>
          </a:prstGeom>
          <a:noFill/>
          <a:ln w="15873" cap="rnd">
            <a:solidFill>
              <a:srgbClr val="83992A"/>
            </a:solidFill>
            <a:prstDash val="solid"/>
          </a:ln>
        </p:spPr>
      </p:cxnSp>
      <p:sp>
        <p:nvSpPr>
          <p:cNvPr id="3" name="Title 1">
            <a:extLst>
              <a:ext uri="{FF2B5EF4-FFF2-40B4-BE49-F238E27FC236}">
                <a16:creationId xmlns:a16="http://schemas.microsoft.com/office/drawing/2014/main" id="{8AEE297C-8C21-48BD-9350-C5620268CF3A}"/>
              </a:ext>
            </a:extLst>
          </p:cNvPr>
          <p:cNvSpPr txBox="1">
            <a:spLocks noGrp="1"/>
          </p:cNvSpPr>
          <p:nvPr>
            <p:ph type="title"/>
          </p:nvPr>
        </p:nvSpPr>
        <p:spPr/>
        <p:txBody>
          <a:bodyPr/>
          <a:lstStyle>
            <a:lvl1pPr>
              <a:defRPr/>
            </a:lvl1pPr>
          </a:lstStyle>
          <a:p>
            <a:pPr lvl="0"/>
            <a:r>
              <a:rPr lang="en-US"/>
              <a:t>Click to edit Master title style</a:t>
            </a:r>
          </a:p>
        </p:txBody>
      </p:sp>
      <p:sp>
        <p:nvSpPr>
          <p:cNvPr id="4" name="Content Placeholder 2">
            <a:extLst>
              <a:ext uri="{FF2B5EF4-FFF2-40B4-BE49-F238E27FC236}">
                <a16:creationId xmlns:a16="http://schemas.microsoft.com/office/drawing/2014/main" id="{3F517120-639F-4485-8FF5-208B64F0F249}"/>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B7B85C8-8F26-4447-9CEA-88B04A70C1CF}"/>
              </a:ext>
            </a:extLst>
          </p:cNvPr>
          <p:cNvSpPr txBox="1">
            <a:spLocks noGrp="1"/>
          </p:cNvSpPr>
          <p:nvPr>
            <p:ph type="dt" sz="half" idx="7"/>
          </p:nvPr>
        </p:nvSpPr>
        <p:spPr/>
        <p:txBody>
          <a:bodyPr/>
          <a:lstStyle>
            <a:lvl1pPr>
              <a:defRPr/>
            </a:lvl1pPr>
          </a:lstStyle>
          <a:p>
            <a:pPr lvl="0"/>
            <a:fld id="{5026BE11-268E-4EB4-A6F1-D358874C88C2}" type="datetime1">
              <a:rPr lang="en-GB"/>
              <a:pPr lvl="0"/>
              <a:t>24/04/2025</a:t>
            </a:fld>
            <a:endParaRPr lang="en-GB"/>
          </a:p>
        </p:txBody>
      </p:sp>
      <p:sp>
        <p:nvSpPr>
          <p:cNvPr id="6" name="Footer Placeholder 4">
            <a:extLst>
              <a:ext uri="{FF2B5EF4-FFF2-40B4-BE49-F238E27FC236}">
                <a16:creationId xmlns:a16="http://schemas.microsoft.com/office/drawing/2014/main" id="{3E8DE13B-9E7C-46EE-BDA6-5A9337289663}"/>
              </a:ext>
            </a:extLst>
          </p:cNvPr>
          <p:cNvSpPr txBox="1">
            <a:spLocks noGrp="1"/>
          </p:cNvSpPr>
          <p:nvPr>
            <p:ph type="ftr" sz="quarter" idx="9"/>
          </p:nvPr>
        </p:nvSpPr>
        <p:spPr/>
        <p:txBody>
          <a:bodyPr/>
          <a:lstStyle>
            <a:lvl1pPr>
              <a:defRPr/>
            </a:lvl1pPr>
          </a:lstStyle>
          <a:p>
            <a:pPr lvl="0"/>
            <a:endParaRPr lang="en-GB"/>
          </a:p>
        </p:txBody>
      </p:sp>
      <p:sp>
        <p:nvSpPr>
          <p:cNvPr id="7" name="Slide Number Placeholder 5">
            <a:extLst>
              <a:ext uri="{FF2B5EF4-FFF2-40B4-BE49-F238E27FC236}">
                <a16:creationId xmlns:a16="http://schemas.microsoft.com/office/drawing/2014/main" id="{449C7D13-BE0D-4115-A7C2-2368A48725AB}"/>
              </a:ext>
            </a:extLst>
          </p:cNvPr>
          <p:cNvSpPr txBox="1">
            <a:spLocks noGrp="1"/>
          </p:cNvSpPr>
          <p:nvPr>
            <p:ph type="sldNum" sz="quarter" idx="8"/>
          </p:nvPr>
        </p:nvSpPr>
        <p:spPr/>
        <p:txBody>
          <a:bodyPr/>
          <a:lstStyle>
            <a:lvl1pPr>
              <a:defRPr/>
            </a:lvl1pPr>
          </a:lstStyle>
          <a:p>
            <a:pPr lvl="0"/>
            <a:fld id="{3BA2D612-E54C-4590-AFC2-BB1C54A84DCB}" type="slidenum">
              <a:t>‹#›</a:t>
            </a:fld>
            <a:endParaRPr lang="en-GB"/>
          </a:p>
        </p:txBody>
      </p:sp>
    </p:spTree>
    <p:extLst>
      <p:ext uri="{BB962C8B-B14F-4D97-AF65-F5344CB8AC3E}">
        <p14:creationId xmlns:p14="http://schemas.microsoft.com/office/powerpoint/2010/main" val="125403478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8AF0-B5A7-49F9-895A-E43167D9BED3}"/>
              </a:ext>
            </a:extLst>
          </p:cNvPr>
          <p:cNvSpPr txBox="1">
            <a:spLocks noGrp="1"/>
          </p:cNvSpPr>
          <p:nvPr>
            <p:ph type="title"/>
          </p:nvPr>
        </p:nvSpPr>
        <p:spPr>
          <a:xfrm>
            <a:off x="1278468" y="1641412"/>
            <a:ext cx="6595530" cy="1822518"/>
          </a:xfrm>
        </p:spPr>
        <p:txBody>
          <a:bodyPr anchor="b"/>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DAEAFF1B-0D4B-4BFD-B089-B29A7ACB7D7A}"/>
              </a:ext>
            </a:extLst>
          </p:cNvPr>
          <p:cNvSpPr txBox="1">
            <a:spLocks noGrp="1"/>
          </p:cNvSpPr>
          <p:nvPr>
            <p:ph type="body" idx="1"/>
          </p:nvPr>
        </p:nvSpPr>
        <p:spPr>
          <a:xfrm>
            <a:off x="1278468" y="3734857"/>
            <a:ext cx="6595530" cy="1090010"/>
          </a:xfrm>
        </p:spPr>
        <p:txBody>
          <a:bodyPr anchorCtr="1"/>
          <a:lstStyle>
            <a:lvl1pPr marL="0" indent="0" algn="ctr">
              <a:buNone/>
              <a:defRPr>
                <a:solidFill>
                  <a:srgbClr val="000000"/>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FA65CC4C-9C4E-4ADA-B964-84131F0627FD}"/>
              </a:ext>
            </a:extLst>
          </p:cNvPr>
          <p:cNvSpPr txBox="1">
            <a:spLocks noGrp="1"/>
          </p:cNvSpPr>
          <p:nvPr>
            <p:ph type="dt" sz="half" idx="7"/>
          </p:nvPr>
        </p:nvSpPr>
        <p:spPr/>
        <p:txBody>
          <a:bodyPr/>
          <a:lstStyle>
            <a:lvl1pPr>
              <a:defRPr/>
            </a:lvl1pPr>
          </a:lstStyle>
          <a:p>
            <a:pPr lvl="0"/>
            <a:fld id="{83086D7E-48FF-43C5-800B-0690797ACBD9}" type="datetime1">
              <a:rPr lang="en-GB"/>
              <a:pPr lvl="0"/>
              <a:t>24/04/2025</a:t>
            </a:fld>
            <a:endParaRPr lang="en-GB"/>
          </a:p>
        </p:txBody>
      </p:sp>
      <p:sp>
        <p:nvSpPr>
          <p:cNvPr id="5" name="Footer Placeholder 4">
            <a:extLst>
              <a:ext uri="{FF2B5EF4-FFF2-40B4-BE49-F238E27FC236}">
                <a16:creationId xmlns:a16="http://schemas.microsoft.com/office/drawing/2014/main" id="{47B8D9CF-D15B-4D25-9EEA-62506B66C935}"/>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523DABBC-57DA-44FF-83F5-8C7382ECD5D2}"/>
              </a:ext>
            </a:extLst>
          </p:cNvPr>
          <p:cNvSpPr txBox="1">
            <a:spLocks noGrp="1"/>
          </p:cNvSpPr>
          <p:nvPr>
            <p:ph type="sldNum" sz="quarter" idx="8"/>
          </p:nvPr>
        </p:nvSpPr>
        <p:spPr/>
        <p:txBody>
          <a:bodyPr/>
          <a:lstStyle>
            <a:lvl1pPr>
              <a:defRPr/>
            </a:lvl1pPr>
          </a:lstStyle>
          <a:p>
            <a:pPr lvl="0"/>
            <a:fld id="{7CF175CC-FFBA-4098-B1B6-F9437ADE888D}" type="slidenum">
              <a:t>‹#›</a:t>
            </a:fld>
            <a:endParaRPr lang="en-GB"/>
          </a:p>
        </p:txBody>
      </p:sp>
      <p:cxnSp>
        <p:nvCxnSpPr>
          <p:cNvPr id="7" name="Straight Connector 30">
            <a:extLst>
              <a:ext uri="{FF2B5EF4-FFF2-40B4-BE49-F238E27FC236}">
                <a16:creationId xmlns:a16="http://schemas.microsoft.com/office/drawing/2014/main" id="{82AA3B83-4E69-4EAD-A593-F4FA2A32327B}"/>
              </a:ext>
            </a:extLst>
          </p:cNvPr>
          <p:cNvCxnSpPr/>
          <p:nvPr/>
        </p:nvCxnSpPr>
        <p:spPr>
          <a:xfrm>
            <a:off x="1278468" y="3599389"/>
            <a:ext cx="6595530" cy="0"/>
          </a:xfrm>
          <a:prstGeom prst="straightConnector1">
            <a:avLst/>
          </a:prstGeom>
          <a:noFill/>
          <a:ln w="15873" cap="rnd">
            <a:solidFill>
              <a:srgbClr val="83992A"/>
            </a:solidFill>
            <a:prstDash val="solid"/>
          </a:ln>
        </p:spPr>
      </p:cxnSp>
    </p:spTree>
    <p:extLst>
      <p:ext uri="{BB962C8B-B14F-4D97-AF65-F5344CB8AC3E}">
        <p14:creationId xmlns:p14="http://schemas.microsoft.com/office/powerpoint/2010/main" val="486459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2" name="Straight Connector 7">
            <a:extLst>
              <a:ext uri="{FF2B5EF4-FFF2-40B4-BE49-F238E27FC236}">
                <a16:creationId xmlns:a16="http://schemas.microsoft.com/office/drawing/2014/main" id="{080115EA-58C4-4602-99BC-DF05575CFEFB}"/>
              </a:ext>
            </a:extLst>
          </p:cNvPr>
          <p:cNvCxnSpPr/>
          <p:nvPr/>
        </p:nvCxnSpPr>
        <p:spPr>
          <a:xfrm>
            <a:off x="1278468" y="2356262"/>
            <a:ext cx="6595530" cy="0"/>
          </a:xfrm>
          <a:prstGeom prst="straightConnector1">
            <a:avLst/>
          </a:prstGeom>
          <a:noFill/>
          <a:ln w="15873" cap="rnd">
            <a:solidFill>
              <a:srgbClr val="83992A"/>
            </a:solidFill>
            <a:prstDash val="solid"/>
          </a:ln>
        </p:spPr>
      </p:cxnSp>
      <p:sp>
        <p:nvSpPr>
          <p:cNvPr id="3" name="Title 1">
            <a:extLst>
              <a:ext uri="{FF2B5EF4-FFF2-40B4-BE49-F238E27FC236}">
                <a16:creationId xmlns:a16="http://schemas.microsoft.com/office/drawing/2014/main" id="{CC353F1F-6361-4C57-80D4-AF79AC77A8E4}"/>
              </a:ext>
            </a:extLst>
          </p:cNvPr>
          <p:cNvSpPr txBox="1">
            <a:spLocks noGrp="1"/>
          </p:cNvSpPr>
          <p:nvPr>
            <p:ph type="title"/>
          </p:nvPr>
        </p:nvSpPr>
        <p:spPr/>
        <p:txBody>
          <a:bodyPr/>
          <a:lstStyle>
            <a:lvl1pPr>
              <a:defRPr/>
            </a:lvl1pPr>
          </a:lstStyle>
          <a:p>
            <a:pPr lvl="0"/>
            <a:r>
              <a:rPr lang="en-US"/>
              <a:t>Click to edit Master title style</a:t>
            </a:r>
          </a:p>
        </p:txBody>
      </p:sp>
      <p:sp>
        <p:nvSpPr>
          <p:cNvPr id="4" name="Content Placeholder 2">
            <a:extLst>
              <a:ext uri="{FF2B5EF4-FFF2-40B4-BE49-F238E27FC236}">
                <a16:creationId xmlns:a16="http://schemas.microsoft.com/office/drawing/2014/main" id="{B3A7E548-089E-499E-B129-62607E61AEF0}"/>
              </a:ext>
            </a:extLst>
          </p:cNvPr>
          <p:cNvSpPr txBox="1">
            <a:spLocks noGrp="1"/>
          </p:cNvSpPr>
          <p:nvPr>
            <p:ph idx="1"/>
          </p:nvPr>
        </p:nvSpPr>
        <p:spPr>
          <a:xfrm>
            <a:off x="1176869" y="2487168"/>
            <a:ext cx="3337560" cy="344728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EA50FA91-B016-47A5-9AB4-804EA61A6072}"/>
              </a:ext>
            </a:extLst>
          </p:cNvPr>
          <p:cNvSpPr txBox="1">
            <a:spLocks noGrp="1"/>
          </p:cNvSpPr>
          <p:nvPr>
            <p:ph idx="2"/>
          </p:nvPr>
        </p:nvSpPr>
        <p:spPr>
          <a:xfrm>
            <a:off x="4645152" y="2487168"/>
            <a:ext cx="3337560" cy="344728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71DE95F3-D425-4AEA-8C03-C9CEEBBD1945}"/>
              </a:ext>
            </a:extLst>
          </p:cNvPr>
          <p:cNvSpPr txBox="1">
            <a:spLocks noGrp="1"/>
          </p:cNvSpPr>
          <p:nvPr>
            <p:ph type="dt" sz="half" idx="7"/>
          </p:nvPr>
        </p:nvSpPr>
        <p:spPr/>
        <p:txBody>
          <a:bodyPr/>
          <a:lstStyle>
            <a:lvl1pPr>
              <a:defRPr/>
            </a:lvl1pPr>
          </a:lstStyle>
          <a:p>
            <a:pPr lvl="0"/>
            <a:fld id="{A9047EAC-E33A-4540-A764-ECEC8B5FA64E}" type="datetime1">
              <a:rPr lang="en-GB"/>
              <a:pPr lvl="0"/>
              <a:t>24/04/2025</a:t>
            </a:fld>
            <a:endParaRPr lang="en-GB"/>
          </a:p>
        </p:txBody>
      </p:sp>
      <p:sp>
        <p:nvSpPr>
          <p:cNvPr id="7" name="Footer Placeholder 5">
            <a:extLst>
              <a:ext uri="{FF2B5EF4-FFF2-40B4-BE49-F238E27FC236}">
                <a16:creationId xmlns:a16="http://schemas.microsoft.com/office/drawing/2014/main" id="{D3E2378B-0CA2-4B1C-AB1E-1C5E0D0E9DDE}"/>
              </a:ext>
            </a:extLst>
          </p:cNvPr>
          <p:cNvSpPr txBox="1">
            <a:spLocks noGrp="1"/>
          </p:cNvSpPr>
          <p:nvPr>
            <p:ph type="ftr" sz="quarter" idx="9"/>
          </p:nvPr>
        </p:nvSpPr>
        <p:spPr/>
        <p:txBody>
          <a:bodyPr/>
          <a:lstStyle>
            <a:lvl1pPr>
              <a:defRPr/>
            </a:lvl1pPr>
          </a:lstStyle>
          <a:p>
            <a:pPr lvl="0"/>
            <a:endParaRPr lang="en-GB"/>
          </a:p>
        </p:txBody>
      </p:sp>
      <p:sp>
        <p:nvSpPr>
          <p:cNvPr id="8" name="Slide Number Placeholder 6">
            <a:extLst>
              <a:ext uri="{FF2B5EF4-FFF2-40B4-BE49-F238E27FC236}">
                <a16:creationId xmlns:a16="http://schemas.microsoft.com/office/drawing/2014/main" id="{C1C50D18-34B8-4301-831C-AC880A328D55}"/>
              </a:ext>
            </a:extLst>
          </p:cNvPr>
          <p:cNvSpPr txBox="1">
            <a:spLocks noGrp="1"/>
          </p:cNvSpPr>
          <p:nvPr>
            <p:ph type="sldNum" sz="quarter" idx="8"/>
          </p:nvPr>
        </p:nvSpPr>
        <p:spPr/>
        <p:txBody>
          <a:bodyPr/>
          <a:lstStyle>
            <a:lvl1pPr>
              <a:defRPr/>
            </a:lvl1pPr>
          </a:lstStyle>
          <a:p>
            <a:pPr lvl="0"/>
            <a:fld id="{590CF6D9-B184-4092-89DB-57C86AC7EC96}" type="slidenum">
              <a:t>‹#›</a:t>
            </a:fld>
            <a:endParaRPr lang="en-GB"/>
          </a:p>
        </p:txBody>
      </p:sp>
    </p:spTree>
    <p:extLst>
      <p:ext uri="{BB962C8B-B14F-4D97-AF65-F5344CB8AC3E}">
        <p14:creationId xmlns:p14="http://schemas.microsoft.com/office/powerpoint/2010/main" val="275184025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957F6-64E1-4152-89F0-67743EB93F71}"/>
              </a:ext>
            </a:extLst>
          </p:cNvPr>
          <p:cNvSpPr txBox="1">
            <a:spLocks noGrp="1"/>
          </p:cNvSpPr>
          <p:nvPr>
            <p:ph type="title"/>
          </p:nvPr>
        </p:nvSpPr>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45D26349-EF5F-497A-9D94-F0F589339768}"/>
              </a:ext>
            </a:extLst>
          </p:cNvPr>
          <p:cNvSpPr txBox="1">
            <a:spLocks noGrp="1"/>
          </p:cNvSpPr>
          <p:nvPr>
            <p:ph type="body" idx="1"/>
          </p:nvPr>
        </p:nvSpPr>
        <p:spPr>
          <a:xfrm>
            <a:off x="1176869" y="2658535"/>
            <a:ext cx="3337560" cy="576264"/>
          </a:xfrm>
        </p:spPr>
        <p:txBody>
          <a:bodyPr anchor="b">
            <a:noAutofit/>
          </a:bodyPr>
          <a:lstStyle>
            <a:lvl1pPr marL="0" indent="0">
              <a:buNone/>
              <a:defRPr>
                <a:solidFill>
                  <a:srgbClr val="83992A"/>
                </a:solidFill>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0AD4D8AC-18EE-4A98-96D1-21230A391ED2}"/>
              </a:ext>
            </a:extLst>
          </p:cNvPr>
          <p:cNvSpPr txBox="1">
            <a:spLocks noGrp="1"/>
          </p:cNvSpPr>
          <p:nvPr>
            <p:ph idx="2"/>
          </p:nvPr>
        </p:nvSpPr>
        <p:spPr>
          <a:xfrm>
            <a:off x="1176869" y="3243267"/>
            <a:ext cx="3337560" cy="270662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890B6F-1772-4387-B6D5-3409DF4B5BDC}"/>
              </a:ext>
            </a:extLst>
          </p:cNvPr>
          <p:cNvSpPr txBox="1">
            <a:spLocks noGrp="1"/>
          </p:cNvSpPr>
          <p:nvPr>
            <p:ph type="body" idx="3"/>
          </p:nvPr>
        </p:nvSpPr>
        <p:spPr>
          <a:xfrm>
            <a:off x="4641832" y="2658535"/>
            <a:ext cx="3337560" cy="576264"/>
          </a:xfrm>
        </p:spPr>
        <p:txBody>
          <a:bodyPr anchor="b">
            <a:noAutofit/>
          </a:bodyPr>
          <a:lstStyle>
            <a:lvl1pPr marL="0" indent="0">
              <a:buNone/>
              <a:defRPr>
                <a:solidFill>
                  <a:srgbClr val="83992A"/>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FDBC5D78-1E5D-403B-B539-A08DE6653DA3}"/>
              </a:ext>
            </a:extLst>
          </p:cNvPr>
          <p:cNvSpPr txBox="1">
            <a:spLocks noGrp="1"/>
          </p:cNvSpPr>
          <p:nvPr>
            <p:ph idx="4"/>
          </p:nvPr>
        </p:nvSpPr>
        <p:spPr>
          <a:xfrm>
            <a:off x="4641832" y="3243267"/>
            <a:ext cx="3337560" cy="270662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213E58-4E5F-4E01-838A-B506A2767B50}"/>
              </a:ext>
            </a:extLst>
          </p:cNvPr>
          <p:cNvSpPr txBox="1">
            <a:spLocks noGrp="1"/>
          </p:cNvSpPr>
          <p:nvPr>
            <p:ph type="dt" sz="half" idx="7"/>
          </p:nvPr>
        </p:nvSpPr>
        <p:spPr/>
        <p:txBody>
          <a:bodyPr/>
          <a:lstStyle>
            <a:lvl1pPr>
              <a:defRPr/>
            </a:lvl1pPr>
          </a:lstStyle>
          <a:p>
            <a:pPr lvl="0"/>
            <a:fld id="{876515BF-17CD-4503-ACFD-B000543A0B89}" type="datetime1">
              <a:rPr lang="en-GB"/>
              <a:pPr lvl="0"/>
              <a:t>24/04/2025</a:t>
            </a:fld>
            <a:endParaRPr lang="en-GB"/>
          </a:p>
        </p:txBody>
      </p:sp>
      <p:sp>
        <p:nvSpPr>
          <p:cNvPr id="8" name="Footer Placeholder 7">
            <a:extLst>
              <a:ext uri="{FF2B5EF4-FFF2-40B4-BE49-F238E27FC236}">
                <a16:creationId xmlns:a16="http://schemas.microsoft.com/office/drawing/2014/main" id="{23B5AB5E-2498-4346-A503-C437154142FB}"/>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3FBF362A-5E1F-429D-8255-BD820E826040}"/>
              </a:ext>
            </a:extLst>
          </p:cNvPr>
          <p:cNvSpPr txBox="1">
            <a:spLocks noGrp="1"/>
          </p:cNvSpPr>
          <p:nvPr>
            <p:ph type="sldNum" sz="quarter" idx="8"/>
          </p:nvPr>
        </p:nvSpPr>
        <p:spPr/>
        <p:txBody>
          <a:bodyPr/>
          <a:lstStyle>
            <a:lvl1pPr>
              <a:defRPr/>
            </a:lvl1pPr>
          </a:lstStyle>
          <a:p>
            <a:pPr lvl="0"/>
            <a:fld id="{6A523411-EE4A-4BFD-9568-1B41CDF60CCB}" type="slidenum">
              <a:t>‹#›</a:t>
            </a:fld>
            <a:endParaRPr lang="en-GB"/>
          </a:p>
        </p:txBody>
      </p:sp>
      <p:cxnSp>
        <p:nvCxnSpPr>
          <p:cNvPr id="10" name="Straight Connector 40">
            <a:extLst>
              <a:ext uri="{FF2B5EF4-FFF2-40B4-BE49-F238E27FC236}">
                <a16:creationId xmlns:a16="http://schemas.microsoft.com/office/drawing/2014/main" id="{5CF54FC0-F82E-45B7-B43A-16CB3F413FD5}"/>
              </a:ext>
            </a:extLst>
          </p:cNvPr>
          <p:cNvCxnSpPr/>
          <p:nvPr/>
        </p:nvCxnSpPr>
        <p:spPr>
          <a:xfrm>
            <a:off x="1278468" y="2354671"/>
            <a:ext cx="6595530" cy="0"/>
          </a:xfrm>
          <a:prstGeom prst="straightConnector1">
            <a:avLst/>
          </a:prstGeom>
          <a:noFill/>
          <a:ln w="15873" cap="rnd">
            <a:solidFill>
              <a:srgbClr val="83992A"/>
            </a:solidFill>
            <a:prstDash val="solid"/>
          </a:ln>
        </p:spPr>
      </p:cxnSp>
    </p:spTree>
    <p:extLst>
      <p:ext uri="{BB962C8B-B14F-4D97-AF65-F5344CB8AC3E}">
        <p14:creationId xmlns:p14="http://schemas.microsoft.com/office/powerpoint/2010/main" val="3405647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ADB63-FDD9-441B-8501-A69CE0504A75}"/>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371CB9A9-2119-4564-9291-E79CE2BC99F0}"/>
              </a:ext>
            </a:extLst>
          </p:cNvPr>
          <p:cNvSpPr txBox="1">
            <a:spLocks noGrp="1"/>
          </p:cNvSpPr>
          <p:nvPr>
            <p:ph type="dt" sz="half" idx="7"/>
          </p:nvPr>
        </p:nvSpPr>
        <p:spPr/>
        <p:txBody>
          <a:bodyPr/>
          <a:lstStyle>
            <a:lvl1pPr>
              <a:defRPr/>
            </a:lvl1pPr>
          </a:lstStyle>
          <a:p>
            <a:pPr lvl="0"/>
            <a:fld id="{8D075C87-6673-48AE-8227-709E244B268E}" type="datetime1">
              <a:rPr lang="en-GB"/>
              <a:pPr lvl="0"/>
              <a:t>24/04/2025</a:t>
            </a:fld>
            <a:endParaRPr lang="en-GB"/>
          </a:p>
        </p:txBody>
      </p:sp>
      <p:sp>
        <p:nvSpPr>
          <p:cNvPr id="4" name="Footer Placeholder 3">
            <a:extLst>
              <a:ext uri="{FF2B5EF4-FFF2-40B4-BE49-F238E27FC236}">
                <a16:creationId xmlns:a16="http://schemas.microsoft.com/office/drawing/2014/main" id="{894DD371-FFB4-4426-A984-6874E91F4FE9}"/>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E655C4AB-1DBC-49C1-BCF3-09DDC66CE65E}"/>
              </a:ext>
            </a:extLst>
          </p:cNvPr>
          <p:cNvSpPr txBox="1">
            <a:spLocks noGrp="1"/>
          </p:cNvSpPr>
          <p:nvPr>
            <p:ph type="sldNum" sz="quarter" idx="8"/>
          </p:nvPr>
        </p:nvSpPr>
        <p:spPr/>
        <p:txBody>
          <a:bodyPr/>
          <a:lstStyle>
            <a:lvl1pPr>
              <a:defRPr/>
            </a:lvl1pPr>
          </a:lstStyle>
          <a:p>
            <a:pPr lvl="0"/>
            <a:fld id="{C963EF0C-25D4-4029-9E3E-E3F3E44B8051}" type="slidenum">
              <a:t>‹#›</a:t>
            </a:fld>
            <a:endParaRPr lang="en-GB"/>
          </a:p>
        </p:txBody>
      </p:sp>
      <p:cxnSp>
        <p:nvCxnSpPr>
          <p:cNvPr id="6" name="Straight Connector 13">
            <a:extLst>
              <a:ext uri="{FF2B5EF4-FFF2-40B4-BE49-F238E27FC236}">
                <a16:creationId xmlns:a16="http://schemas.microsoft.com/office/drawing/2014/main" id="{A1B43CA0-9533-4BD7-A78C-0DAE4BD82500}"/>
              </a:ext>
            </a:extLst>
          </p:cNvPr>
          <p:cNvCxnSpPr/>
          <p:nvPr/>
        </p:nvCxnSpPr>
        <p:spPr>
          <a:xfrm>
            <a:off x="1278468" y="2354671"/>
            <a:ext cx="6595530" cy="0"/>
          </a:xfrm>
          <a:prstGeom prst="straightConnector1">
            <a:avLst/>
          </a:prstGeom>
          <a:noFill/>
          <a:ln w="15873" cap="rnd">
            <a:solidFill>
              <a:srgbClr val="83992A"/>
            </a:solidFill>
            <a:prstDash val="solid"/>
          </a:ln>
        </p:spPr>
      </p:cxnSp>
    </p:spTree>
    <p:extLst>
      <p:ext uri="{BB962C8B-B14F-4D97-AF65-F5344CB8AC3E}">
        <p14:creationId xmlns:p14="http://schemas.microsoft.com/office/powerpoint/2010/main" val="3562425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1069D2-B856-4298-94C7-C72038C27B13}"/>
              </a:ext>
            </a:extLst>
          </p:cNvPr>
          <p:cNvSpPr txBox="1">
            <a:spLocks noGrp="1"/>
          </p:cNvSpPr>
          <p:nvPr>
            <p:ph type="dt" sz="half" idx="7"/>
          </p:nvPr>
        </p:nvSpPr>
        <p:spPr/>
        <p:txBody>
          <a:bodyPr/>
          <a:lstStyle>
            <a:lvl1pPr>
              <a:defRPr/>
            </a:lvl1pPr>
          </a:lstStyle>
          <a:p>
            <a:pPr lvl="0"/>
            <a:fld id="{58CEEC72-5F75-44C1-AD8B-35FA6FE12AEF}" type="datetime1">
              <a:rPr lang="en-GB"/>
              <a:pPr lvl="0"/>
              <a:t>24/04/2025</a:t>
            </a:fld>
            <a:endParaRPr lang="en-GB"/>
          </a:p>
        </p:txBody>
      </p:sp>
      <p:sp>
        <p:nvSpPr>
          <p:cNvPr id="3" name="Footer Placeholder 2">
            <a:extLst>
              <a:ext uri="{FF2B5EF4-FFF2-40B4-BE49-F238E27FC236}">
                <a16:creationId xmlns:a16="http://schemas.microsoft.com/office/drawing/2014/main" id="{572C7421-4721-41F5-BA58-125662E6EC09}"/>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B789372A-5ADD-4DFF-84C4-0C3571848FCD}"/>
              </a:ext>
            </a:extLst>
          </p:cNvPr>
          <p:cNvSpPr txBox="1">
            <a:spLocks noGrp="1"/>
          </p:cNvSpPr>
          <p:nvPr>
            <p:ph type="sldNum" sz="quarter" idx="8"/>
          </p:nvPr>
        </p:nvSpPr>
        <p:spPr/>
        <p:txBody>
          <a:bodyPr/>
          <a:lstStyle>
            <a:lvl1pPr>
              <a:defRPr/>
            </a:lvl1pPr>
          </a:lstStyle>
          <a:p>
            <a:pPr lvl="0"/>
            <a:fld id="{8EE6C308-E8ED-4429-B260-98F0FF002A39}" type="slidenum">
              <a:t>‹#›</a:t>
            </a:fld>
            <a:endParaRPr lang="en-GB"/>
          </a:p>
        </p:txBody>
      </p:sp>
    </p:spTree>
    <p:extLst>
      <p:ext uri="{BB962C8B-B14F-4D97-AF65-F5344CB8AC3E}">
        <p14:creationId xmlns:p14="http://schemas.microsoft.com/office/powerpoint/2010/main" val="4042025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C4D78-E6DA-4FA2-848A-0EB8230994EB}"/>
              </a:ext>
            </a:extLst>
          </p:cNvPr>
          <p:cNvSpPr txBox="1">
            <a:spLocks noGrp="1"/>
          </p:cNvSpPr>
          <p:nvPr>
            <p:ph type="title"/>
          </p:nvPr>
        </p:nvSpPr>
        <p:spPr>
          <a:xfrm>
            <a:off x="1176869" y="1388534"/>
            <a:ext cx="2536801" cy="1371600"/>
          </a:xfrm>
        </p:spPr>
        <p:txBody>
          <a:bodyPr anchor="b"/>
          <a:lstStyle>
            <a:lvl1pPr>
              <a:defRPr sz="2400"/>
            </a:lvl1pPr>
          </a:lstStyle>
          <a:p>
            <a:pPr lvl="0"/>
            <a:r>
              <a:rPr lang="en-US"/>
              <a:t>Click to edit Master title style</a:t>
            </a:r>
          </a:p>
        </p:txBody>
      </p:sp>
      <p:sp>
        <p:nvSpPr>
          <p:cNvPr id="3" name="Content Placeholder 2">
            <a:extLst>
              <a:ext uri="{FF2B5EF4-FFF2-40B4-BE49-F238E27FC236}">
                <a16:creationId xmlns:a16="http://schemas.microsoft.com/office/drawing/2014/main" id="{074EA0DA-64D2-4C3E-BCB0-6015D72BDED9}"/>
              </a:ext>
            </a:extLst>
          </p:cNvPr>
          <p:cNvSpPr txBox="1">
            <a:spLocks noGrp="1"/>
          </p:cNvSpPr>
          <p:nvPr>
            <p:ph idx="1"/>
          </p:nvPr>
        </p:nvSpPr>
        <p:spPr>
          <a:xfrm>
            <a:off x="4120057" y="982129"/>
            <a:ext cx="3855540" cy="4893731"/>
          </a:xfrm>
        </p:spPr>
        <p:txBody>
          <a:bodyPr anchor="ct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10A23F-5AE5-422B-B18C-4D4C9D7A1CE2}"/>
              </a:ext>
            </a:extLst>
          </p:cNvPr>
          <p:cNvSpPr txBox="1">
            <a:spLocks noGrp="1"/>
          </p:cNvSpPr>
          <p:nvPr>
            <p:ph type="body" idx="2"/>
          </p:nvPr>
        </p:nvSpPr>
        <p:spPr>
          <a:xfrm>
            <a:off x="1176869" y="3031062"/>
            <a:ext cx="2536801" cy="2438403"/>
          </a:xfrm>
        </p:spPr>
        <p:txBody>
          <a:bodyPr anchorCtr="1"/>
          <a:lstStyle>
            <a:lvl1pPr marL="0" indent="0" algn="ctr">
              <a:spcBef>
                <a:spcPts val="400"/>
              </a:spcBef>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4878626B-51F5-4F28-A95F-87D67EF9C2FB}"/>
              </a:ext>
            </a:extLst>
          </p:cNvPr>
          <p:cNvSpPr txBox="1">
            <a:spLocks noGrp="1"/>
          </p:cNvSpPr>
          <p:nvPr>
            <p:ph type="dt" sz="half" idx="7"/>
          </p:nvPr>
        </p:nvSpPr>
        <p:spPr/>
        <p:txBody>
          <a:bodyPr/>
          <a:lstStyle>
            <a:lvl1pPr>
              <a:defRPr/>
            </a:lvl1pPr>
          </a:lstStyle>
          <a:p>
            <a:pPr lvl="0"/>
            <a:fld id="{D72F3191-2D8A-4680-B037-4BE17324135F}" type="datetime1">
              <a:rPr lang="en-GB"/>
              <a:pPr lvl="0"/>
              <a:t>24/04/2025</a:t>
            </a:fld>
            <a:endParaRPr lang="en-GB"/>
          </a:p>
        </p:txBody>
      </p:sp>
      <p:sp>
        <p:nvSpPr>
          <p:cNvPr id="6" name="Footer Placeholder 5">
            <a:extLst>
              <a:ext uri="{FF2B5EF4-FFF2-40B4-BE49-F238E27FC236}">
                <a16:creationId xmlns:a16="http://schemas.microsoft.com/office/drawing/2014/main" id="{68782900-046C-487C-84AF-60DD0CFA37B3}"/>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185410A3-B208-4F31-88BB-3D8436CE6D02}"/>
              </a:ext>
            </a:extLst>
          </p:cNvPr>
          <p:cNvSpPr txBox="1">
            <a:spLocks noGrp="1"/>
          </p:cNvSpPr>
          <p:nvPr>
            <p:ph type="sldNum" sz="quarter" idx="8"/>
          </p:nvPr>
        </p:nvSpPr>
        <p:spPr/>
        <p:txBody>
          <a:bodyPr/>
          <a:lstStyle>
            <a:lvl1pPr>
              <a:defRPr/>
            </a:lvl1pPr>
          </a:lstStyle>
          <a:p>
            <a:pPr lvl="0"/>
            <a:fld id="{9F68A735-7D1C-4C07-B203-08C55853E4D3}" type="slidenum">
              <a:t>‹#›</a:t>
            </a:fld>
            <a:endParaRPr lang="en-GB"/>
          </a:p>
        </p:txBody>
      </p:sp>
      <p:cxnSp>
        <p:nvCxnSpPr>
          <p:cNvPr id="8" name="Straight Connector 15">
            <a:extLst>
              <a:ext uri="{FF2B5EF4-FFF2-40B4-BE49-F238E27FC236}">
                <a16:creationId xmlns:a16="http://schemas.microsoft.com/office/drawing/2014/main" id="{30AECEA7-D43F-49F1-BDA3-9EDA69F18A8E}"/>
              </a:ext>
            </a:extLst>
          </p:cNvPr>
          <p:cNvCxnSpPr/>
          <p:nvPr/>
        </p:nvCxnSpPr>
        <p:spPr>
          <a:xfrm>
            <a:off x="1278468" y="2912528"/>
            <a:ext cx="2333594" cy="0"/>
          </a:xfrm>
          <a:prstGeom prst="straightConnector1">
            <a:avLst/>
          </a:prstGeom>
          <a:noFill/>
          <a:ln w="15873" cap="rnd">
            <a:solidFill>
              <a:srgbClr val="83992A"/>
            </a:solidFill>
            <a:prstDash val="solid"/>
          </a:ln>
        </p:spPr>
      </p:cxnSp>
    </p:spTree>
    <p:extLst>
      <p:ext uri="{BB962C8B-B14F-4D97-AF65-F5344CB8AC3E}">
        <p14:creationId xmlns:p14="http://schemas.microsoft.com/office/powerpoint/2010/main" val="2362165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B7498-3049-48C7-93B1-F8343295D6D9}"/>
              </a:ext>
            </a:extLst>
          </p:cNvPr>
          <p:cNvSpPr txBox="1">
            <a:spLocks noGrp="1"/>
          </p:cNvSpPr>
          <p:nvPr>
            <p:ph type="title"/>
          </p:nvPr>
        </p:nvSpPr>
        <p:spPr>
          <a:xfrm>
            <a:off x="1176869" y="1883828"/>
            <a:ext cx="3632197" cy="1371600"/>
          </a:xfrm>
        </p:spPr>
        <p:txBody>
          <a:bodyPr anchor="b"/>
          <a:lstStyle>
            <a:lvl1pPr>
              <a:defRPr sz="2400"/>
            </a:lvl1pPr>
          </a:lstStyle>
          <a:p>
            <a:pPr lvl="0"/>
            <a:r>
              <a:rPr lang="en-US"/>
              <a:t>Click to edit Master title style</a:t>
            </a:r>
          </a:p>
        </p:txBody>
      </p:sp>
      <p:sp>
        <p:nvSpPr>
          <p:cNvPr id="3" name="Picture Placeholder 2">
            <a:extLst>
              <a:ext uri="{FF2B5EF4-FFF2-40B4-BE49-F238E27FC236}">
                <a16:creationId xmlns:a16="http://schemas.microsoft.com/office/drawing/2014/main" id="{86DE6C78-D31F-4497-913F-A9DE3B0AFDC4}"/>
              </a:ext>
            </a:extLst>
          </p:cNvPr>
          <p:cNvSpPr txBox="1">
            <a:spLocks noGrp="1"/>
          </p:cNvSpPr>
          <p:nvPr>
            <p:ph type="pic" idx="1"/>
          </p:nvPr>
        </p:nvSpPr>
        <p:spPr>
          <a:xfrm>
            <a:off x="5183066" y="1032933"/>
            <a:ext cx="2929463" cy="4792132"/>
          </a:xfrm>
          <a:ln w="57150">
            <a:solidFill>
              <a:srgbClr val="7F7F7F"/>
            </a:solidFill>
            <a:prstDash val="solid"/>
          </a:ln>
        </p:spPr>
        <p:txBody>
          <a:bodyPr anchorCtr="1"/>
          <a:lstStyle>
            <a:lvl1pPr marL="0" indent="0" algn="ctr">
              <a:spcBef>
                <a:spcPts val="400"/>
              </a:spcBef>
              <a:buNone/>
              <a:defRPr sz="1600"/>
            </a:lvl1pPr>
          </a:lstStyle>
          <a:p>
            <a:pPr lvl="0"/>
            <a:r>
              <a:rPr lang="en-US"/>
              <a:t>Click icon to add picture</a:t>
            </a:r>
          </a:p>
        </p:txBody>
      </p:sp>
      <p:sp>
        <p:nvSpPr>
          <p:cNvPr id="4" name="Text Placeholder 3">
            <a:extLst>
              <a:ext uri="{FF2B5EF4-FFF2-40B4-BE49-F238E27FC236}">
                <a16:creationId xmlns:a16="http://schemas.microsoft.com/office/drawing/2014/main" id="{BF78E47F-94B6-4647-A0D3-D144455ED179}"/>
              </a:ext>
            </a:extLst>
          </p:cNvPr>
          <p:cNvSpPr txBox="1">
            <a:spLocks noGrp="1"/>
          </p:cNvSpPr>
          <p:nvPr>
            <p:ph type="body" idx="2"/>
          </p:nvPr>
        </p:nvSpPr>
        <p:spPr>
          <a:xfrm>
            <a:off x="1176869" y="3255428"/>
            <a:ext cx="3632197" cy="1828800"/>
          </a:xfrm>
        </p:spPr>
        <p:txBody>
          <a:bodyPr anchorCtr="1"/>
          <a:lstStyle>
            <a:lvl1pPr marL="0" indent="0" algn="ctr">
              <a:spcBef>
                <a:spcPts val="400"/>
              </a:spcBef>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95D850B9-1A8A-4643-B498-742ECA817E99}"/>
              </a:ext>
            </a:extLst>
          </p:cNvPr>
          <p:cNvSpPr txBox="1">
            <a:spLocks noGrp="1"/>
          </p:cNvSpPr>
          <p:nvPr>
            <p:ph type="dt" sz="half" idx="7"/>
          </p:nvPr>
        </p:nvSpPr>
        <p:spPr/>
        <p:txBody>
          <a:bodyPr/>
          <a:lstStyle>
            <a:lvl1pPr>
              <a:defRPr/>
            </a:lvl1pPr>
          </a:lstStyle>
          <a:p>
            <a:pPr lvl="0"/>
            <a:fld id="{BAB196A7-8308-43FD-B892-2426B5EFF664}" type="datetime1">
              <a:rPr lang="en-GB"/>
              <a:pPr lvl="0"/>
              <a:t>24/04/2025</a:t>
            </a:fld>
            <a:endParaRPr lang="en-GB"/>
          </a:p>
        </p:txBody>
      </p:sp>
      <p:sp>
        <p:nvSpPr>
          <p:cNvPr id="6" name="Footer Placeholder 5">
            <a:extLst>
              <a:ext uri="{FF2B5EF4-FFF2-40B4-BE49-F238E27FC236}">
                <a16:creationId xmlns:a16="http://schemas.microsoft.com/office/drawing/2014/main" id="{F4F8A6EE-2B58-4251-9245-E9743F6076BD}"/>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97936057-ECC0-4EDC-971A-FDAC024DB397}"/>
              </a:ext>
            </a:extLst>
          </p:cNvPr>
          <p:cNvSpPr txBox="1">
            <a:spLocks noGrp="1"/>
          </p:cNvSpPr>
          <p:nvPr>
            <p:ph type="sldNum" sz="quarter" idx="8"/>
          </p:nvPr>
        </p:nvSpPr>
        <p:spPr/>
        <p:txBody>
          <a:bodyPr/>
          <a:lstStyle>
            <a:lvl1pPr>
              <a:defRPr/>
            </a:lvl1pPr>
          </a:lstStyle>
          <a:p>
            <a:pPr lvl="0"/>
            <a:fld id="{C05F0C59-25F2-4421-AFA7-41DA9C13D3A9}" type="slidenum">
              <a:t>‹#›</a:t>
            </a:fld>
            <a:endParaRPr lang="en-GB"/>
          </a:p>
        </p:txBody>
      </p:sp>
    </p:spTree>
    <p:extLst>
      <p:ext uri="{BB962C8B-B14F-4D97-AF65-F5344CB8AC3E}">
        <p14:creationId xmlns:p14="http://schemas.microsoft.com/office/powerpoint/2010/main" val="1670497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stretch>
            <a:fillRect/>
          </a:stretch>
        </a:blipFill>
        <a:effectLst/>
      </p:bgPr>
    </p:bg>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845D4B1A-9D8C-4C19-A929-E00A5E17AF2A}"/>
              </a:ext>
            </a:extLst>
          </p:cNvPr>
          <p:cNvGrpSpPr/>
          <p:nvPr/>
        </p:nvGrpSpPr>
        <p:grpSpPr>
          <a:xfrm>
            <a:off x="0" y="0"/>
            <a:ext cx="9152467" cy="6858000"/>
            <a:chOff x="0" y="0"/>
            <a:chExt cx="9152467" cy="6858000"/>
          </a:xfrm>
        </p:grpSpPr>
        <p:pic>
          <p:nvPicPr>
            <p:cNvPr id="3" name="Picture 7" descr="SD-PanelContent.png">
              <a:extLst>
                <a:ext uri="{FF2B5EF4-FFF2-40B4-BE49-F238E27FC236}">
                  <a16:creationId xmlns:a16="http://schemas.microsoft.com/office/drawing/2014/main" id="{59695807-A5F2-4161-860E-14B358612B27}"/>
                </a:ext>
              </a:extLst>
            </p:cNvPr>
            <p:cNvPicPr>
              <a:picLocks noChangeAspect="1"/>
            </p:cNvPicPr>
            <p:nvPr/>
          </p:nvPicPr>
          <p:blipFill>
            <a:blip r:embed="rId20"/>
            <a:stretch>
              <a:fillRect/>
            </a:stretch>
          </p:blipFill>
          <p:spPr>
            <a:xfrm>
              <a:off x="0" y="0"/>
              <a:ext cx="9144000" cy="6858000"/>
            </a:xfrm>
            <a:prstGeom prst="rect">
              <a:avLst/>
            </a:prstGeom>
            <a:noFill/>
            <a:ln cap="rnd">
              <a:noFill/>
            </a:ln>
          </p:spPr>
        </p:pic>
        <p:sp>
          <p:nvSpPr>
            <p:cNvPr id="4" name="Rectangle 8">
              <a:extLst>
                <a:ext uri="{FF2B5EF4-FFF2-40B4-BE49-F238E27FC236}">
                  <a16:creationId xmlns:a16="http://schemas.microsoft.com/office/drawing/2014/main" id="{177D01F1-F3FC-43FA-8169-0FB1B7E6DDF1}"/>
                </a:ext>
              </a:extLst>
            </p:cNvPr>
            <p:cNvSpPr/>
            <p:nvPr/>
          </p:nvSpPr>
          <p:spPr>
            <a:xfrm>
              <a:off x="553888" y="542806"/>
              <a:ext cx="8039779" cy="5756394"/>
            </a:xfrm>
            <a:prstGeom prst="rect">
              <a:avLst/>
            </a:prstGeom>
            <a:noFill/>
            <a:ln w="15873" cap="flat">
              <a:solidFill>
                <a:srgbClr val="83992A"/>
              </a:solidFill>
              <a:prstDash val="solid"/>
              <a:miter/>
            </a:ln>
          </p:spPr>
          <p:txBody>
            <a:bodyPr lIns="0" tIns="0" rIns="0" bIns="0"/>
            <a:lstStyle/>
            <a:p>
              <a:endParaRPr lang="en-GB"/>
            </a:p>
          </p:txBody>
        </p:sp>
        <p:pic>
          <p:nvPicPr>
            <p:cNvPr id="5" name="Picture 9" descr="HDRibbonContent-UniformTrim.png">
              <a:extLst>
                <a:ext uri="{FF2B5EF4-FFF2-40B4-BE49-F238E27FC236}">
                  <a16:creationId xmlns:a16="http://schemas.microsoft.com/office/drawing/2014/main" id="{6212A2E1-1D59-4C78-9CA8-2CA589FCD024}"/>
                </a:ext>
              </a:extLst>
            </p:cNvPr>
            <p:cNvPicPr>
              <a:picLocks noChangeAspect="1"/>
            </p:cNvPicPr>
            <p:nvPr/>
          </p:nvPicPr>
          <p:blipFill>
            <a:blip r:embed="rId21"/>
            <a:srcRect l="1" r="14240"/>
            <a:stretch>
              <a:fillRect/>
            </a:stretch>
          </p:blipFill>
          <p:spPr>
            <a:xfrm>
              <a:off x="0" y="3128436"/>
              <a:ext cx="685800" cy="606420"/>
            </a:xfrm>
            <a:prstGeom prst="rect">
              <a:avLst/>
            </a:prstGeom>
            <a:noFill/>
            <a:ln cap="rnd">
              <a:noFill/>
            </a:ln>
          </p:spPr>
        </p:pic>
        <p:pic>
          <p:nvPicPr>
            <p:cNvPr id="6" name="Picture 10" descr="HDRibbonContent-UniformTrim.png">
              <a:extLst>
                <a:ext uri="{FF2B5EF4-FFF2-40B4-BE49-F238E27FC236}">
                  <a16:creationId xmlns:a16="http://schemas.microsoft.com/office/drawing/2014/main" id="{08E583B4-6F0D-4BB9-A287-9ECE0B6C444D}"/>
                </a:ext>
              </a:extLst>
            </p:cNvPr>
            <p:cNvPicPr>
              <a:picLocks noChangeAspect="1"/>
            </p:cNvPicPr>
            <p:nvPr/>
          </p:nvPicPr>
          <p:blipFill>
            <a:blip r:embed="rId21"/>
            <a:srcRect l="1" r="14240"/>
            <a:stretch>
              <a:fillRect/>
            </a:stretch>
          </p:blipFill>
          <p:spPr>
            <a:xfrm>
              <a:off x="8466667" y="3128436"/>
              <a:ext cx="685800" cy="606420"/>
            </a:xfrm>
            <a:prstGeom prst="rect">
              <a:avLst/>
            </a:prstGeom>
            <a:noFill/>
            <a:ln cap="rnd">
              <a:noFill/>
            </a:ln>
          </p:spPr>
        </p:pic>
      </p:grpSp>
      <p:sp>
        <p:nvSpPr>
          <p:cNvPr id="7" name="Title Placeholder 1">
            <a:extLst>
              <a:ext uri="{FF2B5EF4-FFF2-40B4-BE49-F238E27FC236}">
                <a16:creationId xmlns:a16="http://schemas.microsoft.com/office/drawing/2014/main" id="{923105D4-4059-4578-A1D0-65852B091A8C}"/>
              </a:ext>
            </a:extLst>
          </p:cNvPr>
          <p:cNvSpPr txBox="1">
            <a:spLocks noGrp="1"/>
          </p:cNvSpPr>
          <p:nvPr>
            <p:ph type="title"/>
          </p:nvPr>
        </p:nvSpPr>
        <p:spPr>
          <a:xfrm>
            <a:off x="1176869" y="915332"/>
            <a:ext cx="6798737" cy="1303870"/>
          </a:xfrm>
          <a:prstGeom prst="rect">
            <a:avLst/>
          </a:prstGeom>
          <a:noFill/>
          <a:ln>
            <a:noFill/>
          </a:ln>
        </p:spPr>
        <p:txBody>
          <a:bodyPr vert="horz" wrap="square" lIns="91440" tIns="45720" rIns="91440" bIns="45720" anchor="ctr" anchorCtr="1" compatLnSpc="1">
            <a:normAutofit/>
          </a:bodyPr>
          <a:lstStyle/>
          <a:p>
            <a:pPr lvl="0"/>
            <a:r>
              <a:rPr lang="en-US"/>
              <a:t>Click to edit Master title style</a:t>
            </a:r>
          </a:p>
        </p:txBody>
      </p:sp>
      <p:sp>
        <p:nvSpPr>
          <p:cNvPr id="8" name="Text Placeholder 2">
            <a:extLst>
              <a:ext uri="{FF2B5EF4-FFF2-40B4-BE49-F238E27FC236}">
                <a16:creationId xmlns:a16="http://schemas.microsoft.com/office/drawing/2014/main" id="{1E62C0DE-36A2-4D83-8025-867EB258F901}"/>
              </a:ext>
            </a:extLst>
          </p:cNvPr>
          <p:cNvSpPr txBox="1">
            <a:spLocks noGrp="1"/>
          </p:cNvSpPr>
          <p:nvPr>
            <p:ph type="body" idx="1"/>
          </p:nvPr>
        </p:nvSpPr>
        <p:spPr>
          <a:xfrm>
            <a:off x="1176869" y="2490130"/>
            <a:ext cx="6798737" cy="3444992"/>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1B1EC94D-E474-4003-898C-7B084905F213}"/>
              </a:ext>
            </a:extLst>
          </p:cNvPr>
          <p:cNvSpPr txBox="1">
            <a:spLocks noGrp="1"/>
          </p:cNvSpPr>
          <p:nvPr>
            <p:ph type="dt" sz="half" idx="2"/>
          </p:nvPr>
        </p:nvSpPr>
        <p:spPr>
          <a:xfrm>
            <a:off x="6356671" y="5960534"/>
            <a:ext cx="1148285" cy="279404"/>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GB" sz="1000" b="0" i="0" u="none" strike="noStrike" kern="1200" cap="none" spc="0" baseline="0">
                <a:solidFill>
                  <a:srgbClr val="000000"/>
                </a:solidFill>
                <a:uFillTx/>
                <a:latin typeface="Garamond"/>
              </a:defRPr>
            </a:lvl1pPr>
          </a:lstStyle>
          <a:p>
            <a:pPr lvl="0"/>
            <a:fld id="{41736661-7A5B-4B43-AB4D-C7494AE6526C}" type="datetime1">
              <a:rPr lang="en-GB"/>
              <a:pPr lvl="0"/>
              <a:t>24/04/2025</a:t>
            </a:fld>
            <a:endParaRPr lang="en-GB"/>
          </a:p>
        </p:txBody>
      </p:sp>
      <p:sp>
        <p:nvSpPr>
          <p:cNvPr id="10" name="Footer Placeholder 4">
            <a:extLst>
              <a:ext uri="{FF2B5EF4-FFF2-40B4-BE49-F238E27FC236}">
                <a16:creationId xmlns:a16="http://schemas.microsoft.com/office/drawing/2014/main" id="{60E55ABD-5046-4A59-BE1C-167891C0BB10}"/>
              </a:ext>
            </a:extLst>
          </p:cNvPr>
          <p:cNvSpPr txBox="1">
            <a:spLocks noGrp="1"/>
          </p:cNvSpPr>
          <p:nvPr>
            <p:ph type="ftr" sz="quarter" idx="3"/>
          </p:nvPr>
        </p:nvSpPr>
        <p:spPr>
          <a:xfrm>
            <a:off x="1176869" y="5960534"/>
            <a:ext cx="5104665" cy="279404"/>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GB" sz="1000" b="0" i="0" u="none" strike="noStrike" kern="1200" cap="none" spc="0" baseline="0">
                <a:solidFill>
                  <a:srgbClr val="000000"/>
                </a:solidFill>
                <a:uFillTx/>
                <a:latin typeface="Garamond"/>
              </a:defRPr>
            </a:lvl1pPr>
          </a:lstStyle>
          <a:p>
            <a:pPr lvl="0"/>
            <a:endParaRPr lang="en-GB"/>
          </a:p>
        </p:txBody>
      </p:sp>
      <p:sp>
        <p:nvSpPr>
          <p:cNvPr id="11" name="Slide Number Placeholder 5">
            <a:extLst>
              <a:ext uri="{FF2B5EF4-FFF2-40B4-BE49-F238E27FC236}">
                <a16:creationId xmlns:a16="http://schemas.microsoft.com/office/drawing/2014/main" id="{B99A84EE-B189-492D-9602-A4A4095E65D1}"/>
              </a:ext>
            </a:extLst>
          </p:cNvPr>
          <p:cNvSpPr txBox="1">
            <a:spLocks noGrp="1"/>
          </p:cNvSpPr>
          <p:nvPr>
            <p:ph type="sldNum" sz="quarter" idx="4"/>
          </p:nvPr>
        </p:nvSpPr>
        <p:spPr>
          <a:xfrm>
            <a:off x="7580092" y="5960534"/>
            <a:ext cx="395505" cy="279404"/>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GB" sz="1000" b="0" i="0" u="none" strike="noStrike" kern="1200" cap="none" spc="0" baseline="0">
                <a:solidFill>
                  <a:srgbClr val="000000"/>
                </a:solidFill>
                <a:uFillTx/>
                <a:latin typeface="Garamond"/>
              </a:defRPr>
            </a:lvl1pPr>
          </a:lstStyle>
          <a:p>
            <a:pPr lvl="0"/>
            <a:fld id="{29F32704-EE17-4916-8F8E-E0E65816FB9F}"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marL="0" marR="0" lvl="0" indent="0" algn="ctr" defTabSz="457200" rtl="0" fontAlgn="auto" hangingPunct="1">
        <a:lnSpc>
          <a:spcPct val="100000"/>
        </a:lnSpc>
        <a:spcBef>
          <a:spcPts val="0"/>
        </a:spcBef>
        <a:spcAft>
          <a:spcPts val="0"/>
        </a:spcAft>
        <a:buNone/>
        <a:tabLst/>
        <a:defRPr lang="en-US" sz="4000" b="0" i="0" u="none" strike="noStrike" kern="1200" cap="none" spc="0" baseline="0">
          <a:solidFill>
            <a:srgbClr val="262626"/>
          </a:solidFill>
          <a:uFillTx/>
          <a:latin typeface="Garamond"/>
        </a:defRPr>
      </a:lvl1pPr>
    </p:titleStyle>
    <p:bodyStyle>
      <a:lvl1pPr marL="285750" marR="0" lvl="0" indent="-285750" algn="l" defTabSz="457200" rtl="0" fontAlgn="auto" hangingPunct="1">
        <a:lnSpc>
          <a:spcPct val="100000"/>
        </a:lnSpc>
        <a:spcBef>
          <a:spcPts val="600"/>
        </a:spcBef>
        <a:spcAft>
          <a:spcPts val="600"/>
        </a:spcAft>
        <a:buClr>
          <a:srgbClr val="83992A"/>
        </a:buClr>
        <a:buSzPct val="115000"/>
        <a:buFont typeface="Arial"/>
        <a:buChar char="•"/>
        <a:tabLst/>
        <a:defRPr lang="en-US" sz="2400" b="0" i="0" u="none" strike="noStrike" kern="1200" cap="none" spc="0" baseline="0">
          <a:solidFill>
            <a:srgbClr val="262626"/>
          </a:solidFill>
          <a:uFillTx/>
          <a:latin typeface="Garamond"/>
        </a:defRPr>
      </a:lvl1pPr>
      <a:lvl2pPr marL="742950" marR="0" lvl="1" indent="-285750" algn="l" defTabSz="457200" rtl="0" fontAlgn="auto" hangingPunct="1">
        <a:lnSpc>
          <a:spcPct val="100000"/>
        </a:lnSpc>
        <a:spcBef>
          <a:spcPts val="500"/>
        </a:spcBef>
        <a:spcAft>
          <a:spcPts val="600"/>
        </a:spcAft>
        <a:buClr>
          <a:srgbClr val="83992A"/>
        </a:buClr>
        <a:buSzPct val="115000"/>
        <a:buFont typeface="Arial"/>
        <a:buChar char="•"/>
        <a:tabLst/>
        <a:defRPr lang="en-US" sz="2000" b="0" i="0" u="none" strike="noStrike" kern="1200" cap="none" spc="0" baseline="0">
          <a:solidFill>
            <a:srgbClr val="262626"/>
          </a:solidFill>
          <a:uFillTx/>
          <a:latin typeface="Garamond"/>
        </a:defRPr>
      </a:lvl2pPr>
      <a:lvl3pPr marL="1200150" marR="0" lvl="2" indent="-285750" algn="l" defTabSz="457200" rtl="0" fontAlgn="auto" hangingPunct="1">
        <a:lnSpc>
          <a:spcPct val="100000"/>
        </a:lnSpc>
        <a:spcBef>
          <a:spcPts val="400"/>
        </a:spcBef>
        <a:spcAft>
          <a:spcPts val="600"/>
        </a:spcAft>
        <a:buClr>
          <a:srgbClr val="83992A"/>
        </a:buClr>
        <a:buSzPct val="115000"/>
        <a:buFont typeface="Arial"/>
        <a:buChar char="•"/>
        <a:tabLst/>
        <a:defRPr lang="en-US" sz="1800" b="0" i="0" u="none" strike="noStrike" kern="1200" cap="none" spc="0" baseline="0">
          <a:solidFill>
            <a:srgbClr val="262626"/>
          </a:solidFill>
          <a:uFillTx/>
          <a:latin typeface="Garamond"/>
        </a:defRPr>
      </a:lvl3pPr>
      <a:lvl4pPr marL="1543050" marR="0" lvl="3" indent="-171450" algn="l" defTabSz="457200" rtl="0" fontAlgn="auto" hangingPunct="1">
        <a:lnSpc>
          <a:spcPct val="100000"/>
        </a:lnSpc>
        <a:spcBef>
          <a:spcPts val="400"/>
        </a:spcBef>
        <a:spcAft>
          <a:spcPts val="600"/>
        </a:spcAft>
        <a:buClr>
          <a:srgbClr val="83992A"/>
        </a:buClr>
        <a:buSzPct val="115000"/>
        <a:buFont typeface="Arial"/>
        <a:buChar char="•"/>
        <a:tabLst/>
        <a:defRPr lang="en-US" sz="1600" b="0" i="0" u="none" strike="noStrike" kern="1200" cap="none" spc="0" baseline="0">
          <a:solidFill>
            <a:srgbClr val="262626"/>
          </a:solidFill>
          <a:uFillTx/>
          <a:latin typeface="Garamond"/>
        </a:defRPr>
      </a:lvl4pPr>
      <a:lvl5pPr marL="2000250" marR="0" lvl="4" indent="-171450" algn="l" defTabSz="457200" rtl="0" fontAlgn="auto" hangingPunct="1">
        <a:lnSpc>
          <a:spcPct val="100000"/>
        </a:lnSpc>
        <a:spcBef>
          <a:spcPts val="300"/>
        </a:spcBef>
        <a:spcAft>
          <a:spcPts val="600"/>
        </a:spcAft>
        <a:buClr>
          <a:srgbClr val="83992A"/>
        </a:buClr>
        <a:buSzPct val="115000"/>
        <a:buFont typeface="Arial"/>
        <a:buChar char="•"/>
        <a:tabLst/>
        <a:defRPr lang="en-US" sz="1400" b="0" i="0" u="none" strike="noStrike" kern="1200" cap="none" spc="0" baseline="0">
          <a:solidFill>
            <a:srgbClr val="262626"/>
          </a:solidFill>
          <a:uFillTx/>
          <a:latin typeface="Garamond"/>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phonicsplay.co.u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avanti.org.uk/avantihouse-primary/phonics" TargetMode="External"/><Relationship Id="rId2" Type="http://schemas.microsoft.com/office/2018/10/relationships/comments" Target="../comments/modernComment_132_0.xml"/><Relationship Id="rId1" Type="http://schemas.openxmlformats.org/officeDocument/2006/relationships/slideLayout" Target="../slideLayouts/slideLayout2.xml"/><Relationship Id="rId5" Type="http://schemas.openxmlformats.org/officeDocument/2006/relationships/hyperlink" Target="https://youtu.be/Y28ipm_v_q8?si=AlY67iREM1sPE04h" TargetMode="External"/><Relationship Id="rId4" Type="http://schemas.openxmlformats.org/officeDocument/2006/relationships/hyperlink" Target="https://youtu.be/fOwfFX8wESk?si=zfKaI0MXNomKWCmR"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sVCpBfulHn4&amp;list=PLmLqUswhmbsVGfdrxmelqmcgGd1b5rz8G&amp;index=4" TargetMode="External"/><Relationship Id="rId2" Type="http://schemas.openxmlformats.org/officeDocument/2006/relationships/hyperlink" Target="https://www.youtube.com/watch?v=g7R3J8Z1h2M&amp;list=PLmLqUswhmbsVGfdrxmelqmcgGd1b5rz8G&amp;index=3" TargetMode="External"/><Relationship Id="rId1" Type="http://schemas.openxmlformats.org/officeDocument/2006/relationships/slideLayout" Target="../slideLayouts/slideLayout2.xml"/><Relationship Id="rId4" Type="http://schemas.openxmlformats.org/officeDocument/2006/relationships/hyperlink" Target="https://www.youtube.com/watch?v=BNGPletzez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customXml" Target="../ink/ink6.xml"/><Relationship Id="rId18" Type="http://schemas.openxmlformats.org/officeDocument/2006/relationships/image" Target="../media/image20.png"/><Relationship Id="rId26" Type="http://schemas.openxmlformats.org/officeDocument/2006/relationships/image" Target="../media/image24.png"/><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17.png"/><Relationship Id="rId17" Type="http://schemas.openxmlformats.org/officeDocument/2006/relationships/customXml" Target="../ink/ink8.xml"/><Relationship Id="rId25" Type="http://schemas.openxmlformats.org/officeDocument/2006/relationships/customXml" Target="../ink/ink12.xml"/><Relationship Id="rId2" Type="http://schemas.openxmlformats.org/officeDocument/2006/relationships/image" Target="../media/image11.png"/><Relationship Id="rId16" Type="http://schemas.openxmlformats.org/officeDocument/2006/relationships/image" Target="../media/image19.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customXml" Target="../ink/ink5.xml"/><Relationship Id="rId24" Type="http://schemas.openxmlformats.org/officeDocument/2006/relationships/image" Target="../media/image23.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10" Type="http://schemas.openxmlformats.org/officeDocument/2006/relationships/image" Target="../media/image16.png"/><Relationship Id="rId19" Type="http://schemas.openxmlformats.org/officeDocument/2006/relationships/customXml" Target="../ink/ink9.xml"/><Relationship Id="rId4" Type="http://schemas.openxmlformats.org/officeDocument/2006/relationships/image" Target="../media/image13.png"/><Relationship Id="rId9" Type="http://schemas.openxmlformats.org/officeDocument/2006/relationships/customXml" Target="../ink/ink4.xml"/><Relationship Id="rId14" Type="http://schemas.openxmlformats.org/officeDocument/2006/relationships/image" Target="../media/image18.png"/><Relationship Id="rId22" Type="http://schemas.openxmlformats.org/officeDocument/2006/relationships/image" Target="../media/image22.png"/><Relationship Id="rId27" Type="http://schemas.openxmlformats.org/officeDocument/2006/relationships/customXml" Target="../ink/ink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1DF42-F6D3-42C3-8B09-7B6D5CC605FB}"/>
              </a:ext>
            </a:extLst>
          </p:cNvPr>
          <p:cNvSpPr txBox="1">
            <a:spLocks noGrp="1"/>
          </p:cNvSpPr>
          <p:nvPr>
            <p:ph type="ctrTitle"/>
          </p:nvPr>
        </p:nvSpPr>
        <p:spPr>
          <a:xfrm>
            <a:off x="1604356" y="1926200"/>
            <a:ext cx="5935287" cy="1570490"/>
          </a:xfrm>
        </p:spPr>
        <p:txBody>
          <a:bodyPr/>
          <a:lstStyle/>
          <a:p>
            <a:pPr lvl="0"/>
            <a:r>
              <a:rPr lang="en-US" sz="4000" b="1" dirty="0"/>
              <a:t>Year 1</a:t>
            </a:r>
            <a:br>
              <a:rPr lang="en-US" sz="4000" b="1" dirty="0"/>
            </a:br>
            <a:r>
              <a:rPr lang="en-US" sz="4000" b="1" dirty="0"/>
              <a:t>Phonics Screening Check </a:t>
            </a:r>
            <a:br>
              <a:rPr lang="en-US" sz="4000" b="1" dirty="0"/>
            </a:br>
            <a:r>
              <a:rPr lang="en-US" sz="4000" b="1" dirty="0"/>
              <a:t>Workshop</a:t>
            </a:r>
          </a:p>
        </p:txBody>
      </p:sp>
      <p:sp>
        <p:nvSpPr>
          <p:cNvPr id="3" name="Subtitle 2">
            <a:extLst>
              <a:ext uri="{FF2B5EF4-FFF2-40B4-BE49-F238E27FC236}">
                <a16:creationId xmlns:a16="http://schemas.microsoft.com/office/drawing/2014/main" id="{8F279D86-2AE2-4CC9-9F8A-2DBAE72AEDE8}"/>
              </a:ext>
            </a:extLst>
          </p:cNvPr>
          <p:cNvSpPr txBox="1">
            <a:spLocks noGrp="1"/>
          </p:cNvSpPr>
          <p:nvPr>
            <p:ph type="subTitle" idx="1"/>
          </p:nvPr>
        </p:nvSpPr>
        <p:spPr>
          <a:xfrm>
            <a:off x="1921931" y="3786692"/>
            <a:ext cx="5308869" cy="907021"/>
          </a:xfrm>
        </p:spPr>
        <p:txBody>
          <a:bodyPr>
            <a:normAutofit/>
          </a:bodyPr>
          <a:lstStyle/>
          <a:p>
            <a:pPr>
              <a:lnSpc>
                <a:spcPct val="90000"/>
              </a:lnSpc>
            </a:pPr>
            <a:r>
              <a:rPr lang="en-US" dirty="0"/>
              <a:t>Mrs. Nandha </a:t>
            </a:r>
            <a:r>
              <a:rPr lang="en-US"/>
              <a:t>&amp; Mr. </a:t>
            </a:r>
            <a:r>
              <a:rPr lang="en-US" dirty="0"/>
              <a:t>Hirani</a:t>
            </a:r>
          </a:p>
          <a:p>
            <a:pPr lvl="0">
              <a:lnSpc>
                <a:spcPct val="90000"/>
              </a:lnSpc>
            </a:pPr>
            <a:r>
              <a:rPr lang="en-US" dirty="0"/>
              <a:t>(Year 1 Class Teachers)</a:t>
            </a:r>
          </a:p>
        </p:txBody>
      </p:sp>
      <p:sp>
        <p:nvSpPr>
          <p:cNvPr id="4" name="TextBox 3">
            <a:extLst>
              <a:ext uri="{FF2B5EF4-FFF2-40B4-BE49-F238E27FC236}">
                <a16:creationId xmlns:a16="http://schemas.microsoft.com/office/drawing/2014/main" id="{09D24796-91E0-4009-88FB-BBA41105C54F}"/>
              </a:ext>
            </a:extLst>
          </p:cNvPr>
          <p:cNvSpPr txBox="1"/>
          <p:nvPr/>
        </p:nvSpPr>
        <p:spPr>
          <a:xfrm>
            <a:off x="3295846" y="4799049"/>
            <a:ext cx="2552302" cy="369332"/>
          </a:xfrm>
          <a:prstGeom prst="rect">
            <a:avLst/>
          </a:prstGeom>
          <a:noFill/>
          <a:ln cap="rnd">
            <a:noFill/>
          </a:ln>
        </p:spPr>
        <p:txBody>
          <a:bodyPr vert="horz" wrap="none" lIns="91440" tIns="45720" rIns="91440" bIns="45720" anchor="t" anchorCtr="0" compatLnSpc="1">
            <a:spAutoFit/>
          </a:bodyPr>
          <a:lstStyle/>
          <a:p>
            <a:pPr algn="ctr" defTabSz="457200">
              <a:defRPr sz="1800" b="0" i="0" u="none" strike="noStrike" kern="0" cap="none" spc="0" baseline="0">
                <a:solidFill>
                  <a:srgbClr val="000000"/>
                </a:solidFill>
                <a:uFillTx/>
              </a:defRPr>
            </a:pPr>
            <a:r>
              <a:rPr lang="en-GB" dirty="0">
                <a:solidFill>
                  <a:srgbClr val="000000"/>
                </a:solidFill>
                <a:latin typeface="Garamond"/>
              </a:rPr>
              <a:t>Thursday 24th April 2025 </a:t>
            </a:r>
            <a:endParaRPr lang="en-GB" sz="1800" b="0" u="none" strike="noStrike" kern="1200" cap="none" spc="0" baseline="0" dirty="0">
              <a:solidFill>
                <a:srgbClr val="000000"/>
              </a:solidFill>
              <a:uFillTx/>
              <a:latin typeface="Garamond"/>
            </a:endParaRPr>
          </a:p>
        </p:txBody>
      </p:sp>
      <p:pic>
        <p:nvPicPr>
          <p:cNvPr id="6" name="Picture 5">
            <a:extLst>
              <a:ext uri="{FF2B5EF4-FFF2-40B4-BE49-F238E27FC236}">
                <a16:creationId xmlns:a16="http://schemas.microsoft.com/office/drawing/2014/main" id="{5A0FEE41-0CC9-48B8-A628-A01335128AB2}"/>
              </a:ext>
            </a:extLst>
          </p:cNvPr>
          <p:cNvPicPr>
            <a:picLocks noChangeAspect="1"/>
          </p:cNvPicPr>
          <p:nvPr/>
        </p:nvPicPr>
        <p:blipFill>
          <a:blip r:embed="rId2"/>
          <a:stretch>
            <a:fillRect/>
          </a:stretch>
        </p:blipFill>
        <p:spPr>
          <a:xfrm>
            <a:off x="2938233" y="319199"/>
            <a:ext cx="3267531" cy="819264"/>
          </a:xfrm>
          <a:prstGeom prst="rect">
            <a:avLst/>
          </a:prstGeom>
        </p:spPr>
      </p:pic>
      <p:pic>
        <p:nvPicPr>
          <p:cNvPr id="1026" name="Picture 2" descr="PRE – Avanti House Primary School">
            <a:extLst>
              <a:ext uri="{FF2B5EF4-FFF2-40B4-BE49-F238E27FC236}">
                <a16:creationId xmlns:a16="http://schemas.microsoft.com/office/drawing/2014/main" id="{4ACA72FB-04C5-4595-9E81-0A55660CBF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808" y="406102"/>
            <a:ext cx="1794510" cy="17945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ordyn Main (@jordyn_main) / Twitter">
            <a:extLst>
              <a:ext uri="{FF2B5EF4-FFF2-40B4-BE49-F238E27FC236}">
                <a16:creationId xmlns:a16="http://schemas.microsoft.com/office/drawing/2014/main" id="{B6880FFF-A15F-4DB4-8C9A-0C179E2124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334" y="406101"/>
            <a:ext cx="1826857" cy="17945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honics method helps close attainment gap, study finds | Literacy | The  Guardian">
            <a:extLst>
              <a:ext uri="{FF2B5EF4-FFF2-40B4-BE49-F238E27FC236}">
                <a16:creationId xmlns:a16="http://schemas.microsoft.com/office/drawing/2014/main" id="{335C25B2-AFB0-4EA9-8676-164B554CC4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809" y="4677620"/>
            <a:ext cx="2174348" cy="17850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honics – Avanti House Primary School">
            <a:extLst>
              <a:ext uri="{FF2B5EF4-FFF2-40B4-BE49-F238E27FC236}">
                <a16:creationId xmlns:a16="http://schemas.microsoft.com/office/drawing/2014/main" id="{0C96866A-3679-405A-8C88-402BCE8AF9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5763" y="4666852"/>
            <a:ext cx="2536159" cy="17850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00CA-C842-414A-B7AA-4EA2E5FAE925}"/>
              </a:ext>
            </a:extLst>
          </p:cNvPr>
          <p:cNvSpPr txBox="1">
            <a:spLocks noGrp="1"/>
          </p:cNvSpPr>
          <p:nvPr>
            <p:ph type="title"/>
          </p:nvPr>
        </p:nvSpPr>
        <p:spPr>
          <a:xfrm>
            <a:off x="952493" y="1214286"/>
            <a:ext cx="7239003" cy="701043"/>
          </a:xfrm>
        </p:spPr>
        <p:txBody>
          <a:bodyPr>
            <a:normAutofit/>
          </a:bodyPr>
          <a:lstStyle/>
          <a:p>
            <a:pPr lvl="0"/>
            <a:r>
              <a:rPr lang="en-GB" sz="3600"/>
              <a:t>What Happens During The Check?</a:t>
            </a:r>
          </a:p>
        </p:txBody>
      </p:sp>
      <p:sp>
        <p:nvSpPr>
          <p:cNvPr id="3" name="Content Placeholder 2">
            <a:extLst>
              <a:ext uri="{FF2B5EF4-FFF2-40B4-BE49-F238E27FC236}">
                <a16:creationId xmlns:a16="http://schemas.microsoft.com/office/drawing/2014/main" id="{6C310ACB-38B1-45FE-9C66-5B3DCEBA0E2F}"/>
              </a:ext>
            </a:extLst>
          </p:cNvPr>
          <p:cNvSpPr txBox="1">
            <a:spLocks noGrp="1"/>
          </p:cNvSpPr>
          <p:nvPr>
            <p:ph idx="1"/>
          </p:nvPr>
        </p:nvSpPr>
        <p:spPr>
          <a:xfrm>
            <a:off x="782564" y="2505456"/>
            <a:ext cx="7578859" cy="3621024"/>
          </a:xfrm>
        </p:spPr>
        <p:txBody>
          <a:bodyPr>
            <a:normAutofit/>
          </a:bodyPr>
          <a:lstStyle/>
          <a:p>
            <a:pPr marL="285115" lvl="0" indent="-272415">
              <a:lnSpc>
                <a:spcPts val="2375"/>
              </a:lnSpc>
              <a:spcBef>
                <a:spcPts val="95"/>
              </a:spcBef>
              <a:spcAft>
                <a:spcPts val="0"/>
              </a:spcAft>
              <a:buClr>
                <a:srgbClr val="D24717"/>
              </a:buClr>
              <a:buSzPct val="84090"/>
              <a:buFont typeface="Wingdings"/>
              <a:buChar char=""/>
              <a:tabLst>
                <a:tab pos="285119" algn="l"/>
                <a:tab pos="285749" algn="l"/>
                <a:tab pos="3594104" algn="l"/>
              </a:tabLst>
            </a:pPr>
            <a:r>
              <a:rPr lang="en-GB" sz="2000" kern="0" spc="-30" dirty="0">
                <a:solidFill>
                  <a:srgbClr val="000000"/>
                </a:solidFill>
                <a:latin typeface="Garamond" panose="02020404030301010803" pitchFamily="18" charset="0"/>
                <a:cs typeface="Calibri Light" pitchFamily="34"/>
              </a:rPr>
              <a:t>The check contains 40 words.</a:t>
            </a:r>
            <a:endParaRPr lang="en-GB" sz="1300" kern="0" spc="-30" dirty="0">
              <a:solidFill>
                <a:srgbClr val="000000"/>
              </a:solidFill>
              <a:latin typeface="Garamond" panose="02020404030301010803" pitchFamily="18" charset="0"/>
              <a:cs typeface="Calibri Light" pitchFamily="34"/>
            </a:endParaRPr>
          </a:p>
          <a:p>
            <a:pPr marL="285115" lvl="0" indent="-272415">
              <a:lnSpc>
                <a:spcPts val="2375"/>
              </a:lnSpc>
              <a:spcBef>
                <a:spcPts val="95"/>
              </a:spcBef>
              <a:spcAft>
                <a:spcPts val="0"/>
              </a:spcAft>
              <a:buClr>
                <a:srgbClr val="D24717"/>
              </a:buClr>
              <a:buSzPct val="84090"/>
              <a:buFont typeface="Wingdings"/>
              <a:buChar char=""/>
              <a:tabLst>
                <a:tab pos="285119" algn="l"/>
                <a:tab pos="285749" algn="l"/>
                <a:tab pos="3594104" algn="l"/>
              </a:tabLst>
            </a:pPr>
            <a:r>
              <a:rPr lang="en-GB" sz="2000" kern="0" spc="-30" dirty="0">
                <a:solidFill>
                  <a:srgbClr val="000000"/>
                </a:solidFill>
                <a:latin typeface="Garamond" panose="02020404030301010803" pitchFamily="18" charset="0"/>
                <a:cs typeface="Calibri Light" pitchFamily="34"/>
              </a:rPr>
              <a:t>Each child will sit one to one and read each word aloud to a class teacher.</a:t>
            </a:r>
            <a:endParaRPr lang="en-GB" sz="1300" kern="0" spc="-30" dirty="0">
              <a:solidFill>
                <a:srgbClr val="000000"/>
              </a:solidFill>
              <a:latin typeface="Garamond" panose="02020404030301010803" pitchFamily="18" charset="0"/>
              <a:cs typeface="Calibri Light" pitchFamily="34"/>
            </a:endParaRPr>
          </a:p>
          <a:p>
            <a:pPr marL="285115" lvl="0" indent="-272415">
              <a:lnSpc>
                <a:spcPts val="2375"/>
              </a:lnSpc>
              <a:spcBef>
                <a:spcPts val="95"/>
              </a:spcBef>
              <a:spcAft>
                <a:spcPts val="0"/>
              </a:spcAft>
              <a:buClr>
                <a:srgbClr val="D24717"/>
              </a:buClr>
              <a:buSzPct val="84090"/>
              <a:buFont typeface="Wingdings"/>
              <a:buChar char=""/>
              <a:tabLst>
                <a:tab pos="285119" algn="l"/>
                <a:tab pos="285749" algn="l"/>
                <a:tab pos="3594104" algn="l"/>
              </a:tabLst>
            </a:pPr>
            <a:r>
              <a:rPr lang="en-GB" sz="2000" kern="0" spc="-30" dirty="0">
                <a:solidFill>
                  <a:srgbClr val="000000"/>
                </a:solidFill>
                <a:latin typeface="Garamond" panose="02020404030301010803" pitchFamily="18" charset="0"/>
                <a:cs typeface="Calibri Light" pitchFamily="34"/>
              </a:rPr>
              <a:t>The test will take approximately 5-10 minutes per child, although all children are different and will complete the check at their own pace.</a:t>
            </a:r>
          </a:p>
          <a:p>
            <a:pPr marL="285115" lvl="0" indent="-272415">
              <a:lnSpc>
                <a:spcPts val="2375"/>
              </a:lnSpc>
              <a:spcBef>
                <a:spcPts val="95"/>
              </a:spcBef>
              <a:spcAft>
                <a:spcPts val="0"/>
              </a:spcAft>
              <a:buClr>
                <a:srgbClr val="D24717"/>
              </a:buClr>
              <a:buSzPct val="84090"/>
              <a:buFont typeface="Wingdings"/>
              <a:buChar char=""/>
              <a:tabLst>
                <a:tab pos="285119" algn="l"/>
                <a:tab pos="285749" algn="l"/>
                <a:tab pos="3594104" algn="l"/>
              </a:tabLst>
            </a:pPr>
            <a:endParaRPr lang="en-GB" sz="2000" kern="0" spc="-30" dirty="0">
              <a:solidFill>
                <a:srgbClr val="000000"/>
              </a:solidFill>
              <a:latin typeface="Garamond" panose="02020404030301010803" pitchFamily="18" charset="0"/>
              <a:cs typeface="Calibri Light" pitchFamily="34"/>
            </a:endParaRPr>
          </a:p>
          <a:p>
            <a:pPr marL="285115" lvl="0" indent="-272415">
              <a:lnSpc>
                <a:spcPts val="2375"/>
              </a:lnSpc>
              <a:spcBef>
                <a:spcPts val="95"/>
              </a:spcBef>
              <a:spcAft>
                <a:spcPts val="0"/>
              </a:spcAft>
              <a:buClr>
                <a:srgbClr val="D24717"/>
              </a:buClr>
              <a:buSzPct val="84090"/>
              <a:buFont typeface="Wingdings"/>
              <a:buChar char=""/>
              <a:tabLst>
                <a:tab pos="285119" algn="l"/>
                <a:tab pos="285749" algn="l"/>
                <a:tab pos="3594104" algn="l"/>
              </a:tabLst>
            </a:pPr>
            <a:r>
              <a:rPr lang="en-GB" sz="2000" kern="0" spc="-30" dirty="0">
                <a:solidFill>
                  <a:srgbClr val="000000"/>
                </a:solidFill>
                <a:latin typeface="Garamond" panose="02020404030301010803" pitchFamily="18" charset="0"/>
                <a:cs typeface="Calibri Light" pitchFamily="34"/>
              </a:rPr>
              <a:t>The list of words the children read is a combination of </a:t>
            </a:r>
            <a:r>
              <a:rPr lang="en-GB" sz="2000" b="1" kern="0" spc="-30" dirty="0">
                <a:solidFill>
                  <a:srgbClr val="000000"/>
                </a:solidFill>
                <a:latin typeface="Garamond" panose="02020404030301010803" pitchFamily="18" charset="0"/>
                <a:cs typeface="Calibri Light" pitchFamily="34"/>
              </a:rPr>
              <a:t>20 real words </a:t>
            </a:r>
            <a:r>
              <a:rPr lang="en-GB" sz="2000" kern="0" spc="-30" dirty="0">
                <a:solidFill>
                  <a:srgbClr val="000000"/>
                </a:solidFill>
                <a:latin typeface="Garamond" panose="02020404030301010803" pitchFamily="18" charset="0"/>
                <a:cs typeface="Calibri Light" pitchFamily="34"/>
              </a:rPr>
              <a:t>and </a:t>
            </a:r>
            <a:r>
              <a:rPr lang="en-GB" sz="2000" b="1" kern="0" spc="-30" dirty="0">
                <a:solidFill>
                  <a:srgbClr val="000000"/>
                </a:solidFill>
                <a:latin typeface="Garamond" panose="02020404030301010803" pitchFamily="18" charset="0"/>
                <a:cs typeface="Calibri Light" pitchFamily="34"/>
              </a:rPr>
              <a:t>20 pseudo words</a:t>
            </a:r>
            <a:r>
              <a:rPr lang="en-GB" sz="2000" kern="0" spc="-30" dirty="0">
                <a:solidFill>
                  <a:srgbClr val="000000"/>
                </a:solidFill>
                <a:latin typeface="Garamond" panose="02020404030301010803" pitchFamily="18" charset="0"/>
                <a:cs typeface="Calibri Light" pitchFamily="34"/>
              </a:rPr>
              <a:t> (also known as </a:t>
            </a:r>
            <a:r>
              <a:rPr lang="en-GB" sz="2000" b="1" kern="0" spc="-30" dirty="0">
                <a:solidFill>
                  <a:srgbClr val="000000"/>
                </a:solidFill>
                <a:latin typeface="Garamond" panose="02020404030301010803" pitchFamily="18" charset="0"/>
                <a:cs typeface="Calibri Light" pitchFamily="34"/>
              </a:rPr>
              <a:t>nonsense / alien words</a:t>
            </a:r>
            <a:r>
              <a:rPr lang="en-GB" sz="2000" kern="0" spc="-30" dirty="0">
                <a:solidFill>
                  <a:srgbClr val="000000"/>
                </a:solidFill>
                <a:latin typeface="Garamond" panose="02020404030301010803" pitchFamily="18" charset="0"/>
                <a:cs typeface="Calibri Light" pitchFamily="34"/>
              </a:rPr>
              <a:t>).</a:t>
            </a:r>
          </a:p>
          <a:p>
            <a:pPr marL="285115" lvl="0" indent="-272415">
              <a:lnSpc>
                <a:spcPts val="2375"/>
              </a:lnSpc>
              <a:spcBef>
                <a:spcPts val="95"/>
              </a:spcBef>
              <a:spcAft>
                <a:spcPts val="0"/>
              </a:spcAft>
              <a:buClr>
                <a:srgbClr val="D24717"/>
              </a:buClr>
              <a:buSzPct val="84090"/>
              <a:buFont typeface="Wingdings"/>
              <a:buChar char=""/>
              <a:tabLst>
                <a:tab pos="285119" algn="l"/>
                <a:tab pos="285749" algn="l"/>
                <a:tab pos="3594104" algn="l"/>
              </a:tabLst>
            </a:pPr>
            <a:endParaRPr lang="en-GB" sz="2000" kern="0" spc="-30" dirty="0">
              <a:solidFill>
                <a:srgbClr val="000000"/>
              </a:solidFill>
              <a:latin typeface="Garamond" panose="02020404030301010803" pitchFamily="18" charset="0"/>
              <a:cs typeface="Calibri Light" pitchFamily="34"/>
            </a:endParaRPr>
          </a:p>
          <a:p>
            <a:pPr marL="285115" lvl="0" indent="-272415">
              <a:lnSpc>
                <a:spcPts val="2375"/>
              </a:lnSpc>
              <a:spcBef>
                <a:spcPts val="95"/>
              </a:spcBef>
              <a:spcAft>
                <a:spcPts val="0"/>
              </a:spcAft>
              <a:buClr>
                <a:srgbClr val="D24717"/>
              </a:buClr>
              <a:buSzPct val="84090"/>
              <a:buFont typeface="Wingdings"/>
              <a:buChar char=""/>
              <a:tabLst>
                <a:tab pos="285119" algn="l"/>
                <a:tab pos="285749" algn="l"/>
                <a:tab pos="3594104" algn="l"/>
              </a:tabLst>
            </a:pPr>
            <a:r>
              <a:rPr lang="en-GB" sz="2000" kern="0" spc="-30" dirty="0">
                <a:solidFill>
                  <a:srgbClr val="000000"/>
                </a:solidFill>
                <a:cs typeface="Calibri Light"/>
              </a:rPr>
              <a:t>We don’t call it a check or test but say it is a phonics activity/game, that the children do on a regular basis in school - they are reading words during reading and phonics lessons at least weekly.</a:t>
            </a:r>
          </a:p>
          <a:p>
            <a:pPr marL="12700" lvl="0" indent="0">
              <a:spcBef>
                <a:spcPts val="205"/>
              </a:spcBef>
              <a:spcAft>
                <a:spcPts val="0"/>
              </a:spcAft>
              <a:buNone/>
              <a:tabLst>
                <a:tab pos="285119" algn="l"/>
                <a:tab pos="285749" algn="l"/>
              </a:tabLst>
            </a:pPr>
            <a:endParaRPr lang="en-GB" sz="1800" kern="0" spc="-160" dirty="0">
              <a:solidFill>
                <a:srgbClr val="000000"/>
              </a:solidFill>
              <a:latin typeface="Calibri Light" pitchFamily="34"/>
              <a:cs typeface="Calibri Light" pitchFamily="34"/>
            </a:endParaRPr>
          </a:p>
        </p:txBody>
      </p:sp>
    </p:spTree>
    <p:extLst>
      <p:ext uri="{BB962C8B-B14F-4D97-AF65-F5344CB8AC3E}">
        <p14:creationId xmlns:p14="http://schemas.microsoft.com/office/powerpoint/2010/main" val="345340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F59BB-2BAC-0D04-7579-537AF5E3B7C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9F742CF-3435-FD91-9308-3D4519247965}"/>
              </a:ext>
            </a:extLst>
          </p:cNvPr>
          <p:cNvSpPr>
            <a:spLocks noGrp="1"/>
          </p:cNvSpPr>
          <p:nvPr>
            <p:ph idx="1"/>
          </p:nvPr>
        </p:nvSpPr>
        <p:spPr/>
        <p:txBody>
          <a:bodyPr/>
          <a:lstStyle/>
          <a:p>
            <a:endParaRPr lang="en-GB"/>
          </a:p>
        </p:txBody>
      </p:sp>
      <p:pic>
        <p:nvPicPr>
          <p:cNvPr id="1026" name="Picture 2" descr="Downsell Primary School">
            <a:extLst>
              <a:ext uri="{FF2B5EF4-FFF2-40B4-BE49-F238E27FC236}">
                <a16:creationId xmlns:a16="http://schemas.microsoft.com/office/drawing/2014/main" id="{900C9551-F70A-53E4-98F8-00C379901E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111" y="616354"/>
            <a:ext cx="7865746" cy="5594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394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00CA-C842-414A-B7AA-4EA2E5FAE925}"/>
              </a:ext>
            </a:extLst>
          </p:cNvPr>
          <p:cNvSpPr txBox="1">
            <a:spLocks noGrp="1"/>
          </p:cNvSpPr>
          <p:nvPr>
            <p:ph type="title"/>
          </p:nvPr>
        </p:nvSpPr>
        <p:spPr>
          <a:xfrm>
            <a:off x="952493" y="1214286"/>
            <a:ext cx="7239003" cy="701043"/>
          </a:xfrm>
        </p:spPr>
        <p:txBody>
          <a:bodyPr>
            <a:normAutofit fontScale="90000"/>
          </a:bodyPr>
          <a:lstStyle/>
          <a:p>
            <a:pPr lvl="0"/>
            <a:r>
              <a:rPr lang="en-US" sz="3600"/>
              <a:t>Pseudo Words (Alien/Nonsense Words)</a:t>
            </a:r>
          </a:p>
        </p:txBody>
      </p:sp>
      <p:sp>
        <p:nvSpPr>
          <p:cNvPr id="3" name="Content Placeholder 2">
            <a:extLst>
              <a:ext uri="{FF2B5EF4-FFF2-40B4-BE49-F238E27FC236}">
                <a16:creationId xmlns:a16="http://schemas.microsoft.com/office/drawing/2014/main" id="{6C310ACB-38B1-45FE-9C66-5B3DCEBA0E2F}"/>
              </a:ext>
            </a:extLst>
          </p:cNvPr>
          <p:cNvSpPr txBox="1">
            <a:spLocks noGrp="1"/>
          </p:cNvSpPr>
          <p:nvPr>
            <p:ph idx="1"/>
          </p:nvPr>
        </p:nvSpPr>
        <p:spPr>
          <a:xfrm>
            <a:off x="952493" y="2441987"/>
            <a:ext cx="7239003" cy="3575360"/>
          </a:xfrm>
        </p:spPr>
        <p:txBody>
          <a:bodyPr>
            <a:normAutofit/>
          </a:bodyPr>
          <a:lstStyle/>
          <a:p>
            <a:pPr marL="285119" lvl="0" indent="-272418">
              <a:lnSpc>
                <a:spcPts val="2375"/>
              </a:lnSpc>
              <a:spcBef>
                <a:spcPts val="95"/>
              </a:spcBef>
              <a:spcAft>
                <a:spcPts val="0"/>
              </a:spcAft>
              <a:buClr>
                <a:srgbClr val="D24717"/>
              </a:buClr>
              <a:buSzPct val="84090"/>
              <a:buFont typeface="Wingdings"/>
              <a:buChar char=""/>
              <a:tabLst>
                <a:tab pos="285119" algn="l"/>
                <a:tab pos="285749" algn="l"/>
                <a:tab pos="3594104" algn="l"/>
              </a:tabLst>
            </a:pPr>
            <a:r>
              <a:rPr lang="en-GB" sz="2000" kern="0" spc="-30" dirty="0">
                <a:solidFill>
                  <a:srgbClr val="000000"/>
                </a:solidFill>
                <a:latin typeface="Garamond" panose="02020404030301010803" pitchFamily="18" charset="0"/>
                <a:cs typeface="Calibri Light" pitchFamily="34"/>
              </a:rPr>
              <a:t>The pseudo words will be shown to your child with a picture of an alien. This provides the children with a context for the pseudo word which is independent from any existing vocabulary they may have.</a:t>
            </a:r>
          </a:p>
          <a:p>
            <a:pPr marL="285119" lvl="0" indent="-272418">
              <a:lnSpc>
                <a:spcPts val="2375"/>
              </a:lnSpc>
              <a:spcBef>
                <a:spcPts val="95"/>
              </a:spcBef>
              <a:spcAft>
                <a:spcPts val="0"/>
              </a:spcAft>
              <a:buClr>
                <a:srgbClr val="D24717"/>
              </a:buClr>
              <a:buSzPct val="84090"/>
              <a:buFont typeface="Wingdings"/>
              <a:buChar char=""/>
              <a:tabLst>
                <a:tab pos="285119" algn="l"/>
                <a:tab pos="285749" algn="l"/>
                <a:tab pos="3594104" algn="l"/>
              </a:tabLst>
            </a:pPr>
            <a:endParaRPr lang="en-GB" sz="2000" kern="0" spc="-30" dirty="0">
              <a:solidFill>
                <a:srgbClr val="000000"/>
              </a:solidFill>
              <a:latin typeface="Garamond" panose="02020404030301010803" pitchFamily="18" charset="0"/>
              <a:cs typeface="Calibri Light" pitchFamily="34"/>
            </a:endParaRPr>
          </a:p>
          <a:p>
            <a:pPr marL="285119" lvl="0" indent="-272418">
              <a:lnSpc>
                <a:spcPts val="2375"/>
              </a:lnSpc>
              <a:spcBef>
                <a:spcPts val="95"/>
              </a:spcBef>
              <a:spcAft>
                <a:spcPts val="0"/>
              </a:spcAft>
              <a:buClr>
                <a:srgbClr val="D24717"/>
              </a:buClr>
              <a:buSzPct val="84090"/>
              <a:buFont typeface="Wingdings"/>
              <a:buChar char=""/>
              <a:tabLst>
                <a:tab pos="285119" algn="l"/>
                <a:tab pos="285749" algn="l"/>
                <a:tab pos="3594104" algn="l"/>
              </a:tabLst>
            </a:pPr>
            <a:r>
              <a:rPr lang="en-GB" sz="2000" kern="0" spc="-30" dirty="0">
                <a:solidFill>
                  <a:srgbClr val="000000"/>
                </a:solidFill>
                <a:latin typeface="Garamond" panose="02020404030301010803" pitchFamily="18" charset="0"/>
                <a:cs typeface="Calibri Light" pitchFamily="34"/>
              </a:rPr>
              <a:t>Pseudo words are included because they will be new to all pupils; they do not favour children with a good vocabulary knowledge or visual memory of words. </a:t>
            </a:r>
          </a:p>
          <a:p>
            <a:pPr marL="285119" lvl="0" indent="-272418">
              <a:lnSpc>
                <a:spcPts val="2375"/>
              </a:lnSpc>
              <a:spcBef>
                <a:spcPts val="95"/>
              </a:spcBef>
              <a:spcAft>
                <a:spcPts val="0"/>
              </a:spcAft>
              <a:buClr>
                <a:srgbClr val="D24717"/>
              </a:buClr>
              <a:buSzPct val="84090"/>
              <a:buFont typeface="Wingdings"/>
              <a:buChar char=""/>
              <a:tabLst>
                <a:tab pos="285119" algn="l"/>
                <a:tab pos="285749" algn="l"/>
                <a:tab pos="3594104" algn="l"/>
              </a:tabLst>
            </a:pPr>
            <a:endParaRPr lang="en-GB" sz="2000" kern="0" spc="-30" dirty="0">
              <a:solidFill>
                <a:srgbClr val="000000"/>
              </a:solidFill>
              <a:latin typeface="Garamond" panose="02020404030301010803" pitchFamily="18" charset="0"/>
              <a:cs typeface="Calibri Light" pitchFamily="34"/>
            </a:endParaRPr>
          </a:p>
          <a:p>
            <a:pPr marL="285119" lvl="0" indent="-272418">
              <a:lnSpc>
                <a:spcPts val="2375"/>
              </a:lnSpc>
              <a:spcBef>
                <a:spcPts val="95"/>
              </a:spcBef>
              <a:spcAft>
                <a:spcPts val="0"/>
              </a:spcAft>
              <a:buClr>
                <a:srgbClr val="D24717"/>
              </a:buClr>
              <a:buSzPct val="84090"/>
              <a:buFont typeface="Wingdings"/>
              <a:buChar char=""/>
              <a:tabLst>
                <a:tab pos="285119" algn="l"/>
                <a:tab pos="285749" algn="l"/>
                <a:tab pos="3594104" algn="l"/>
              </a:tabLst>
            </a:pPr>
            <a:r>
              <a:rPr lang="en-GB" sz="2000" kern="0" spc="-30" dirty="0">
                <a:solidFill>
                  <a:srgbClr val="000000"/>
                </a:solidFill>
                <a:latin typeface="Garamond" panose="02020404030301010803" pitchFamily="18" charset="0"/>
                <a:cs typeface="Calibri Light" pitchFamily="34"/>
              </a:rPr>
              <a:t>Please note that the </a:t>
            </a:r>
            <a:r>
              <a:rPr lang="en-GB" sz="2000" b="1" kern="0" spc="-30" dirty="0">
                <a:solidFill>
                  <a:srgbClr val="000000"/>
                </a:solidFill>
                <a:latin typeface="Garamond" panose="02020404030301010803" pitchFamily="18" charset="0"/>
                <a:cs typeface="Calibri Light" pitchFamily="34"/>
              </a:rPr>
              <a:t>child will NEVER be asked to SPELL these pseudo words</a:t>
            </a:r>
            <a:r>
              <a:rPr lang="en-GB" sz="2000" kern="0" spc="-30" dirty="0">
                <a:solidFill>
                  <a:srgbClr val="000000"/>
                </a:solidFill>
                <a:latin typeface="Garamond" panose="02020404030301010803" pitchFamily="18" charset="0"/>
                <a:cs typeface="Calibri Light" pitchFamily="34"/>
              </a:rPr>
              <a:t> – after the check, the focus is on reading real words and we will not focus on these pseudo words again (ever!)</a:t>
            </a:r>
          </a:p>
          <a:p>
            <a:pPr marL="12701" lvl="0" indent="0">
              <a:spcBef>
                <a:spcPts val="205"/>
              </a:spcBef>
              <a:spcAft>
                <a:spcPts val="0"/>
              </a:spcAft>
              <a:buNone/>
              <a:tabLst>
                <a:tab pos="285119" algn="l"/>
                <a:tab pos="285749" algn="l"/>
              </a:tabLst>
            </a:pPr>
            <a:endParaRPr lang="en-GB" sz="1800" kern="0" spc="-160" dirty="0">
              <a:solidFill>
                <a:srgbClr val="000000"/>
              </a:solidFill>
              <a:latin typeface="Calibri Light" pitchFamily="34"/>
              <a:cs typeface="Calibri Light" pitchFamily="34"/>
            </a:endParaRPr>
          </a:p>
        </p:txBody>
      </p:sp>
    </p:spTree>
    <p:extLst>
      <p:ext uri="{BB962C8B-B14F-4D97-AF65-F5344CB8AC3E}">
        <p14:creationId xmlns:p14="http://schemas.microsoft.com/office/powerpoint/2010/main" val="255816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00CA-C842-414A-B7AA-4EA2E5FAE925}"/>
              </a:ext>
            </a:extLst>
          </p:cNvPr>
          <p:cNvSpPr txBox="1">
            <a:spLocks noGrp="1"/>
          </p:cNvSpPr>
          <p:nvPr>
            <p:ph type="title"/>
          </p:nvPr>
        </p:nvSpPr>
        <p:spPr>
          <a:xfrm>
            <a:off x="952493" y="1214286"/>
            <a:ext cx="7239003" cy="701043"/>
          </a:xfrm>
        </p:spPr>
        <p:txBody>
          <a:bodyPr>
            <a:normAutofit/>
          </a:bodyPr>
          <a:lstStyle/>
          <a:p>
            <a:pPr lvl="0"/>
            <a:r>
              <a:rPr lang="en-US" sz="3600"/>
              <a:t>Example Of The Check</a:t>
            </a:r>
          </a:p>
        </p:txBody>
      </p:sp>
      <p:pic>
        <p:nvPicPr>
          <p:cNvPr id="8" name="Picture 7">
            <a:extLst>
              <a:ext uri="{FF2B5EF4-FFF2-40B4-BE49-F238E27FC236}">
                <a16:creationId xmlns:a16="http://schemas.microsoft.com/office/drawing/2014/main" id="{4613AC9F-84A1-4669-9C1B-AB570B7ED113}"/>
              </a:ext>
            </a:extLst>
          </p:cNvPr>
          <p:cNvPicPr>
            <a:picLocks noChangeAspect="1"/>
          </p:cNvPicPr>
          <p:nvPr/>
        </p:nvPicPr>
        <p:blipFill>
          <a:blip r:embed="rId2"/>
          <a:stretch>
            <a:fillRect/>
          </a:stretch>
        </p:blipFill>
        <p:spPr>
          <a:xfrm>
            <a:off x="815333" y="2400659"/>
            <a:ext cx="2363362" cy="3628545"/>
          </a:xfrm>
          <a:prstGeom prst="rect">
            <a:avLst/>
          </a:prstGeom>
        </p:spPr>
      </p:pic>
      <p:pic>
        <p:nvPicPr>
          <p:cNvPr id="10" name="Picture 9">
            <a:extLst>
              <a:ext uri="{FF2B5EF4-FFF2-40B4-BE49-F238E27FC236}">
                <a16:creationId xmlns:a16="http://schemas.microsoft.com/office/drawing/2014/main" id="{C7210F21-7D8A-4B1E-8CED-54DD2E025248}"/>
              </a:ext>
            </a:extLst>
          </p:cNvPr>
          <p:cNvPicPr>
            <a:picLocks noChangeAspect="1"/>
          </p:cNvPicPr>
          <p:nvPr/>
        </p:nvPicPr>
        <p:blipFill>
          <a:blip r:embed="rId3"/>
          <a:stretch>
            <a:fillRect/>
          </a:stretch>
        </p:blipFill>
        <p:spPr>
          <a:xfrm>
            <a:off x="3315857" y="2400659"/>
            <a:ext cx="2290743" cy="3628545"/>
          </a:xfrm>
          <a:prstGeom prst="rect">
            <a:avLst/>
          </a:prstGeom>
        </p:spPr>
      </p:pic>
      <p:pic>
        <p:nvPicPr>
          <p:cNvPr id="12" name="Picture 11">
            <a:extLst>
              <a:ext uri="{FF2B5EF4-FFF2-40B4-BE49-F238E27FC236}">
                <a16:creationId xmlns:a16="http://schemas.microsoft.com/office/drawing/2014/main" id="{A4F389E4-D05C-4901-8354-8E078D539CBB}"/>
              </a:ext>
            </a:extLst>
          </p:cNvPr>
          <p:cNvPicPr>
            <a:picLocks noChangeAspect="1"/>
          </p:cNvPicPr>
          <p:nvPr/>
        </p:nvPicPr>
        <p:blipFill>
          <a:blip r:embed="rId4"/>
          <a:stretch>
            <a:fillRect/>
          </a:stretch>
        </p:blipFill>
        <p:spPr>
          <a:xfrm>
            <a:off x="5743762" y="2400659"/>
            <a:ext cx="2547661" cy="3628545"/>
          </a:xfrm>
          <a:prstGeom prst="rect">
            <a:avLst/>
          </a:prstGeom>
        </p:spPr>
      </p:pic>
    </p:spTree>
    <p:extLst>
      <p:ext uri="{BB962C8B-B14F-4D97-AF65-F5344CB8AC3E}">
        <p14:creationId xmlns:p14="http://schemas.microsoft.com/office/powerpoint/2010/main" val="1848940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00CA-C842-414A-B7AA-4EA2E5FAE925}"/>
              </a:ext>
            </a:extLst>
          </p:cNvPr>
          <p:cNvSpPr txBox="1">
            <a:spLocks noGrp="1"/>
          </p:cNvSpPr>
          <p:nvPr>
            <p:ph type="title"/>
          </p:nvPr>
        </p:nvSpPr>
        <p:spPr>
          <a:xfrm>
            <a:off x="952493" y="1214286"/>
            <a:ext cx="7239003" cy="701043"/>
          </a:xfrm>
        </p:spPr>
        <p:txBody>
          <a:bodyPr>
            <a:normAutofit/>
          </a:bodyPr>
          <a:lstStyle/>
          <a:p>
            <a:r>
              <a:rPr lang="en-US" sz="3600" dirty="0"/>
              <a:t>Example Of The Check 2019</a:t>
            </a:r>
            <a:endParaRPr lang="en-US" sz="3600" dirty="0">
              <a:solidFill>
                <a:srgbClr val="FF0000"/>
              </a:solidFill>
            </a:endParaRPr>
          </a:p>
        </p:txBody>
      </p:sp>
      <p:pic>
        <p:nvPicPr>
          <p:cNvPr id="4" name="Picture 3">
            <a:extLst>
              <a:ext uri="{FF2B5EF4-FFF2-40B4-BE49-F238E27FC236}">
                <a16:creationId xmlns:a16="http://schemas.microsoft.com/office/drawing/2014/main" id="{21AE4FF5-8A92-4785-F555-BA3891741AC7}"/>
              </a:ext>
            </a:extLst>
          </p:cNvPr>
          <p:cNvPicPr>
            <a:picLocks noChangeAspect="1"/>
          </p:cNvPicPr>
          <p:nvPr/>
        </p:nvPicPr>
        <p:blipFill>
          <a:blip r:embed="rId2"/>
          <a:stretch>
            <a:fillRect/>
          </a:stretch>
        </p:blipFill>
        <p:spPr>
          <a:xfrm>
            <a:off x="3328788" y="2411024"/>
            <a:ext cx="2486411" cy="3771467"/>
          </a:xfrm>
          <a:prstGeom prst="rect">
            <a:avLst/>
          </a:prstGeom>
        </p:spPr>
      </p:pic>
      <p:pic>
        <p:nvPicPr>
          <p:cNvPr id="6" name="Picture 5">
            <a:extLst>
              <a:ext uri="{FF2B5EF4-FFF2-40B4-BE49-F238E27FC236}">
                <a16:creationId xmlns:a16="http://schemas.microsoft.com/office/drawing/2014/main" id="{953B39ED-FAE8-664F-EF5A-C84B54D49864}"/>
              </a:ext>
            </a:extLst>
          </p:cNvPr>
          <p:cNvPicPr>
            <a:picLocks noChangeAspect="1"/>
          </p:cNvPicPr>
          <p:nvPr/>
        </p:nvPicPr>
        <p:blipFill>
          <a:blip r:embed="rId3"/>
          <a:stretch>
            <a:fillRect/>
          </a:stretch>
        </p:blipFill>
        <p:spPr>
          <a:xfrm>
            <a:off x="5917117" y="2411024"/>
            <a:ext cx="2486412" cy="3779148"/>
          </a:xfrm>
          <a:prstGeom prst="rect">
            <a:avLst/>
          </a:prstGeom>
        </p:spPr>
      </p:pic>
      <p:pic>
        <p:nvPicPr>
          <p:cNvPr id="8" name="Picture 7">
            <a:extLst>
              <a:ext uri="{FF2B5EF4-FFF2-40B4-BE49-F238E27FC236}">
                <a16:creationId xmlns:a16="http://schemas.microsoft.com/office/drawing/2014/main" id="{EA1DB910-9433-05EB-FA5C-FBDEB98AB422}"/>
              </a:ext>
            </a:extLst>
          </p:cNvPr>
          <p:cNvPicPr>
            <a:picLocks noChangeAspect="1"/>
          </p:cNvPicPr>
          <p:nvPr/>
        </p:nvPicPr>
        <p:blipFill>
          <a:blip r:embed="rId4"/>
          <a:stretch>
            <a:fillRect/>
          </a:stretch>
        </p:blipFill>
        <p:spPr>
          <a:xfrm>
            <a:off x="621768" y="2411024"/>
            <a:ext cx="2633995" cy="3779148"/>
          </a:xfrm>
          <a:prstGeom prst="rect">
            <a:avLst/>
          </a:prstGeom>
        </p:spPr>
      </p:pic>
    </p:spTree>
    <p:extLst>
      <p:ext uri="{BB962C8B-B14F-4D97-AF65-F5344CB8AC3E}">
        <p14:creationId xmlns:p14="http://schemas.microsoft.com/office/powerpoint/2010/main" val="2283251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00CA-C842-414A-B7AA-4EA2E5FAE925}"/>
              </a:ext>
            </a:extLst>
          </p:cNvPr>
          <p:cNvSpPr txBox="1">
            <a:spLocks noGrp="1"/>
          </p:cNvSpPr>
          <p:nvPr>
            <p:ph type="title"/>
          </p:nvPr>
        </p:nvSpPr>
        <p:spPr>
          <a:xfrm>
            <a:off x="952493" y="1214286"/>
            <a:ext cx="7239003" cy="701043"/>
          </a:xfrm>
        </p:spPr>
        <p:txBody>
          <a:bodyPr>
            <a:normAutofit/>
          </a:bodyPr>
          <a:lstStyle/>
          <a:p>
            <a:pPr lvl="0"/>
            <a:r>
              <a:rPr lang="en-US" sz="3600"/>
              <a:t>Reporting To Parents</a:t>
            </a:r>
          </a:p>
        </p:txBody>
      </p:sp>
      <p:sp>
        <p:nvSpPr>
          <p:cNvPr id="3" name="Content Placeholder 2">
            <a:extLst>
              <a:ext uri="{FF2B5EF4-FFF2-40B4-BE49-F238E27FC236}">
                <a16:creationId xmlns:a16="http://schemas.microsoft.com/office/drawing/2014/main" id="{6C310ACB-38B1-45FE-9C66-5B3DCEBA0E2F}"/>
              </a:ext>
            </a:extLst>
          </p:cNvPr>
          <p:cNvSpPr txBox="1">
            <a:spLocks noGrp="1"/>
          </p:cNvSpPr>
          <p:nvPr>
            <p:ph idx="1"/>
          </p:nvPr>
        </p:nvSpPr>
        <p:spPr>
          <a:xfrm>
            <a:off x="952493" y="2517289"/>
            <a:ext cx="7239003" cy="3500057"/>
          </a:xfrm>
        </p:spPr>
        <p:txBody>
          <a:bodyPr/>
          <a:lstStyle/>
          <a:p>
            <a:pPr marL="285119" lvl="0" indent="-272418">
              <a:lnSpc>
                <a:spcPts val="2375"/>
              </a:lnSpc>
              <a:spcBef>
                <a:spcPts val="95"/>
              </a:spcBef>
              <a:spcAft>
                <a:spcPts val="0"/>
              </a:spcAft>
              <a:buClr>
                <a:srgbClr val="D24717"/>
              </a:buClr>
              <a:buSzPct val="84090"/>
              <a:buFont typeface="Wingdings"/>
              <a:buChar char=""/>
              <a:tabLst>
                <a:tab pos="285119" algn="l"/>
                <a:tab pos="285749" algn="l"/>
                <a:tab pos="3594104" algn="l"/>
              </a:tabLst>
            </a:pPr>
            <a:r>
              <a:rPr lang="en-GB" sz="2000" kern="0" spc="-30" dirty="0">
                <a:solidFill>
                  <a:srgbClr val="000000"/>
                </a:solidFill>
                <a:latin typeface="Garamond" panose="02020404030301010803" pitchFamily="18" charset="0"/>
                <a:cs typeface="Calibri Light" pitchFamily="34"/>
              </a:rPr>
              <a:t>We will send the results with your child’s </a:t>
            </a:r>
            <a:r>
              <a:rPr lang="en-GB" sz="2000" b="1" kern="0" spc="-30" dirty="0">
                <a:solidFill>
                  <a:srgbClr val="000000"/>
                </a:solidFill>
                <a:latin typeface="Garamond" panose="02020404030301010803" pitchFamily="18" charset="0"/>
                <a:cs typeface="Calibri Light" pitchFamily="34"/>
              </a:rPr>
              <a:t>end of term report</a:t>
            </a:r>
            <a:r>
              <a:rPr lang="en-GB" sz="2000" kern="0" spc="-30" dirty="0">
                <a:solidFill>
                  <a:srgbClr val="000000"/>
                </a:solidFill>
                <a:latin typeface="Garamond" panose="02020404030301010803" pitchFamily="18" charset="0"/>
                <a:cs typeface="Calibri Light" pitchFamily="34"/>
              </a:rPr>
              <a:t>, at the end of the Summer term.</a:t>
            </a:r>
          </a:p>
          <a:p>
            <a:pPr marL="285119" lvl="0" indent="-272418">
              <a:lnSpc>
                <a:spcPts val="2375"/>
              </a:lnSpc>
              <a:spcBef>
                <a:spcPts val="95"/>
              </a:spcBef>
              <a:spcAft>
                <a:spcPts val="0"/>
              </a:spcAft>
              <a:buClr>
                <a:srgbClr val="D24717"/>
              </a:buClr>
              <a:buSzPct val="84090"/>
              <a:buFont typeface="Wingdings"/>
              <a:buChar char=""/>
              <a:tabLst>
                <a:tab pos="285119" algn="l"/>
                <a:tab pos="285749" algn="l"/>
                <a:tab pos="3594104" algn="l"/>
              </a:tabLst>
            </a:pPr>
            <a:endParaRPr lang="en-GB" sz="2000" kern="0" spc="-30" dirty="0">
              <a:solidFill>
                <a:srgbClr val="000000"/>
              </a:solidFill>
              <a:latin typeface="Garamond" panose="02020404030301010803" pitchFamily="18" charset="0"/>
              <a:cs typeface="Calibri Light" pitchFamily="34"/>
            </a:endParaRPr>
          </a:p>
          <a:p>
            <a:pPr marL="285119" lvl="0" indent="-272418">
              <a:lnSpc>
                <a:spcPts val="2375"/>
              </a:lnSpc>
              <a:spcBef>
                <a:spcPts val="95"/>
              </a:spcBef>
              <a:spcAft>
                <a:spcPts val="0"/>
              </a:spcAft>
              <a:buClr>
                <a:srgbClr val="D24717"/>
              </a:buClr>
              <a:buSzPct val="84090"/>
              <a:buFont typeface="Wingdings"/>
              <a:buChar char=""/>
              <a:tabLst>
                <a:tab pos="285119" algn="l"/>
                <a:tab pos="285749" algn="l"/>
                <a:tab pos="3594104" algn="l"/>
              </a:tabLst>
            </a:pPr>
            <a:r>
              <a:rPr lang="en-GB" sz="2000" kern="0" spc="-30" dirty="0">
                <a:solidFill>
                  <a:srgbClr val="000000"/>
                </a:solidFill>
                <a:latin typeface="Garamond" panose="02020404030301010803" pitchFamily="18" charset="0"/>
                <a:cs typeface="Calibri Light" pitchFamily="34"/>
              </a:rPr>
              <a:t>They will confirm if the child has met the standard threshold, as the DfE (Department for Education) set the pass mark and we don’t know until we receive the information from the DfE.</a:t>
            </a:r>
          </a:p>
          <a:p>
            <a:pPr marL="285119" lvl="0" indent="-272418">
              <a:lnSpc>
                <a:spcPts val="2375"/>
              </a:lnSpc>
              <a:spcBef>
                <a:spcPts val="95"/>
              </a:spcBef>
              <a:spcAft>
                <a:spcPts val="0"/>
              </a:spcAft>
              <a:buClr>
                <a:srgbClr val="D24717"/>
              </a:buClr>
              <a:buSzPct val="84090"/>
              <a:buFont typeface="Wingdings"/>
              <a:buChar char=""/>
              <a:tabLst>
                <a:tab pos="285119" algn="l"/>
                <a:tab pos="285749" algn="l"/>
                <a:tab pos="3594104" algn="l"/>
              </a:tabLst>
            </a:pPr>
            <a:endParaRPr lang="en-GB" sz="2000" kern="0" spc="-30" dirty="0">
              <a:solidFill>
                <a:srgbClr val="000000"/>
              </a:solidFill>
              <a:latin typeface="Garamond" panose="02020404030301010803" pitchFamily="18" charset="0"/>
              <a:cs typeface="Calibri Light" pitchFamily="34"/>
            </a:endParaRPr>
          </a:p>
          <a:p>
            <a:pPr marL="285119" lvl="0" indent="-272418">
              <a:lnSpc>
                <a:spcPts val="2375"/>
              </a:lnSpc>
              <a:spcBef>
                <a:spcPts val="95"/>
              </a:spcBef>
              <a:spcAft>
                <a:spcPts val="0"/>
              </a:spcAft>
              <a:buClr>
                <a:srgbClr val="D24717"/>
              </a:buClr>
              <a:buSzPct val="84090"/>
              <a:buFont typeface="Wingdings"/>
              <a:buChar char=""/>
              <a:tabLst>
                <a:tab pos="285119" algn="l"/>
                <a:tab pos="285749" algn="l"/>
                <a:tab pos="3594104" algn="l"/>
              </a:tabLst>
            </a:pPr>
            <a:r>
              <a:rPr lang="en-GB" sz="2000" kern="0" spc="-30" dirty="0">
                <a:solidFill>
                  <a:srgbClr val="000000"/>
                </a:solidFill>
                <a:latin typeface="Garamond" panose="02020404030301010803" pitchFamily="18" charset="0"/>
                <a:cs typeface="Calibri Light" pitchFamily="34"/>
              </a:rPr>
              <a:t>Children who do not achieve the expected level will retake the check when they are in year 2 and get further support to help them with their phonics learning.</a:t>
            </a:r>
          </a:p>
          <a:p>
            <a:pPr marL="12701" lvl="0" indent="0">
              <a:spcBef>
                <a:spcPts val="205"/>
              </a:spcBef>
              <a:spcAft>
                <a:spcPts val="0"/>
              </a:spcAft>
              <a:buNone/>
              <a:tabLst>
                <a:tab pos="285119" algn="l"/>
                <a:tab pos="285749" algn="l"/>
              </a:tabLst>
            </a:pPr>
            <a:endParaRPr lang="en-GB" sz="1800" kern="0" spc="-160" dirty="0">
              <a:solidFill>
                <a:srgbClr val="000000"/>
              </a:solidFill>
              <a:latin typeface="Calibri Light" pitchFamily="34"/>
              <a:cs typeface="Calibri Light" pitchFamily="34"/>
            </a:endParaRPr>
          </a:p>
        </p:txBody>
      </p:sp>
    </p:spTree>
    <p:extLst>
      <p:ext uri="{BB962C8B-B14F-4D97-AF65-F5344CB8AC3E}">
        <p14:creationId xmlns:p14="http://schemas.microsoft.com/office/powerpoint/2010/main" val="275165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00CA-C842-414A-B7AA-4EA2E5FAE925}"/>
              </a:ext>
            </a:extLst>
          </p:cNvPr>
          <p:cNvSpPr txBox="1">
            <a:spLocks noGrp="1"/>
          </p:cNvSpPr>
          <p:nvPr>
            <p:ph type="title"/>
          </p:nvPr>
        </p:nvSpPr>
        <p:spPr>
          <a:xfrm>
            <a:off x="952493" y="1214286"/>
            <a:ext cx="7239003" cy="701043"/>
          </a:xfrm>
        </p:spPr>
        <p:txBody>
          <a:bodyPr>
            <a:normAutofit/>
          </a:bodyPr>
          <a:lstStyle/>
          <a:p>
            <a:pPr lvl="0"/>
            <a:r>
              <a:rPr lang="en-GB" sz="3600"/>
              <a:t>How Can I Help My Child At Home?</a:t>
            </a:r>
          </a:p>
        </p:txBody>
      </p:sp>
      <p:sp>
        <p:nvSpPr>
          <p:cNvPr id="3" name="Content Placeholder 2">
            <a:extLst>
              <a:ext uri="{FF2B5EF4-FFF2-40B4-BE49-F238E27FC236}">
                <a16:creationId xmlns:a16="http://schemas.microsoft.com/office/drawing/2014/main" id="{6C310ACB-38B1-45FE-9C66-5B3DCEBA0E2F}"/>
              </a:ext>
            </a:extLst>
          </p:cNvPr>
          <p:cNvSpPr txBox="1">
            <a:spLocks noGrp="1"/>
          </p:cNvSpPr>
          <p:nvPr>
            <p:ph idx="1"/>
          </p:nvPr>
        </p:nvSpPr>
        <p:spPr>
          <a:xfrm>
            <a:off x="952493" y="2527877"/>
            <a:ext cx="7239003" cy="3504788"/>
          </a:xfrm>
        </p:spPr>
        <p:txBody>
          <a:bodyPr>
            <a:normAutofit/>
          </a:bodyPr>
          <a:lstStyle/>
          <a:p>
            <a:pPr marL="12701" lvl="0" indent="0">
              <a:lnSpc>
                <a:spcPts val="2375"/>
              </a:lnSpc>
              <a:spcBef>
                <a:spcPts val="95"/>
              </a:spcBef>
              <a:spcAft>
                <a:spcPts val="0"/>
              </a:spcAft>
              <a:buClr>
                <a:srgbClr val="D24717"/>
              </a:buClr>
              <a:buSzPct val="84090"/>
              <a:buNone/>
              <a:tabLst>
                <a:tab pos="285119" algn="l"/>
                <a:tab pos="285749" algn="l"/>
                <a:tab pos="3594104" algn="l"/>
              </a:tabLst>
            </a:pPr>
            <a:endParaRPr lang="en-GB" sz="2000" b="1" kern="0" spc="-30" dirty="0">
              <a:solidFill>
                <a:srgbClr val="000000"/>
              </a:solidFill>
              <a:latin typeface="Calibri Light" pitchFamily="34"/>
              <a:cs typeface="Calibri Light" pitchFamily="34"/>
            </a:endParaRPr>
          </a:p>
          <a:p>
            <a:pPr marL="285119" lvl="0" indent="-272418">
              <a:lnSpc>
                <a:spcPts val="2375"/>
              </a:lnSpc>
              <a:spcBef>
                <a:spcPts val="95"/>
              </a:spcBef>
              <a:spcAft>
                <a:spcPts val="0"/>
              </a:spcAft>
              <a:buClr>
                <a:srgbClr val="D24717"/>
              </a:buClr>
              <a:buSzPct val="84090"/>
              <a:buFont typeface="Wingdings"/>
              <a:buChar char=""/>
              <a:tabLst>
                <a:tab pos="285119" algn="l"/>
                <a:tab pos="285749" algn="l"/>
                <a:tab pos="3594104" algn="l"/>
              </a:tabLst>
            </a:pPr>
            <a:r>
              <a:rPr lang="en-GB" sz="2000" kern="0" spc="-30" dirty="0">
                <a:solidFill>
                  <a:srgbClr val="000000"/>
                </a:solidFill>
                <a:latin typeface="Garamond" panose="02020404030301010803" pitchFamily="18" charset="0"/>
                <a:cs typeface="Calibri Light" pitchFamily="34"/>
              </a:rPr>
              <a:t>Read as much as possible to and with your child.</a:t>
            </a:r>
          </a:p>
          <a:p>
            <a:pPr marL="285119" lvl="0" indent="-272418">
              <a:lnSpc>
                <a:spcPts val="2375"/>
              </a:lnSpc>
              <a:spcBef>
                <a:spcPts val="95"/>
              </a:spcBef>
              <a:spcAft>
                <a:spcPts val="0"/>
              </a:spcAft>
              <a:buClr>
                <a:srgbClr val="D24717"/>
              </a:buClr>
              <a:buSzPct val="84090"/>
              <a:buFont typeface="Wingdings"/>
              <a:buChar char=""/>
              <a:tabLst>
                <a:tab pos="285119" algn="l"/>
                <a:tab pos="285749" algn="l"/>
                <a:tab pos="3594104" algn="l"/>
              </a:tabLst>
            </a:pPr>
            <a:r>
              <a:rPr lang="en-GB" sz="2000" kern="0" spc="-30" dirty="0">
                <a:solidFill>
                  <a:srgbClr val="000000"/>
                </a:solidFill>
                <a:latin typeface="Garamond" panose="02020404030301010803" pitchFamily="18" charset="0"/>
                <a:cs typeface="Calibri Light" pitchFamily="34"/>
              </a:rPr>
              <a:t>Encourage and praise – get them to have a ‘good guess’ at real words.</a:t>
            </a:r>
          </a:p>
          <a:p>
            <a:pPr marL="285119" lvl="0" indent="-272418">
              <a:lnSpc>
                <a:spcPts val="2375"/>
              </a:lnSpc>
              <a:spcBef>
                <a:spcPts val="95"/>
              </a:spcBef>
              <a:spcAft>
                <a:spcPts val="0"/>
              </a:spcAft>
              <a:buClr>
                <a:srgbClr val="D24717"/>
              </a:buClr>
              <a:buSzPct val="84090"/>
              <a:buFont typeface="Wingdings"/>
              <a:buChar char=""/>
              <a:tabLst>
                <a:tab pos="285119" algn="l"/>
                <a:tab pos="285749" algn="l"/>
                <a:tab pos="3594104" algn="l"/>
              </a:tabLst>
            </a:pPr>
            <a:r>
              <a:rPr lang="en-GB" sz="2000" kern="0" spc="-30" dirty="0">
                <a:solidFill>
                  <a:srgbClr val="000000"/>
                </a:solidFill>
                <a:latin typeface="Garamond" panose="02020404030301010803" pitchFamily="18" charset="0"/>
                <a:cs typeface="Calibri Light" pitchFamily="34"/>
              </a:rPr>
              <a:t>If your child is struggling to decode a word, help them by encouraging them to say each sound in the word from left to right.</a:t>
            </a:r>
          </a:p>
          <a:p>
            <a:pPr marL="285119" indent="-272418">
              <a:lnSpc>
                <a:spcPts val="2375"/>
              </a:lnSpc>
              <a:spcBef>
                <a:spcPts val="95"/>
              </a:spcBef>
              <a:spcAft>
                <a:spcPts val="0"/>
              </a:spcAft>
              <a:buClr>
                <a:srgbClr val="D24717"/>
              </a:buClr>
              <a:buSzPct val="84090"/>
              <a:buFont typeface="Wingdings"/>
              <a:buChar char=""/>
              <a:tabLst>
                <a:tab pos="285119" algn="l"/>
                <a:tab pos="285749" algn="l"/>
                <a:tab pos="3594104" algn="l"/>
              </a:tabLst>
            </a:pPr>
            <a:r>
              <a:rPr lang="en-GB" altLang="en-US" sz="2000" dirty="0">
                <a:latin typeface="Garamond" panose="02020404030301010803" pitchFamily="18" charset="0"/>
                <a:cs typeface="Arial" panose="020B0604020202020204" pitchFamily="34" charset="0"/>
              </a:rPr>
              <a:t>Blend the sounds by pointing to each letter, e.g. /c/ in cat, or the letter group, e.g.  /ng/ </a:t>
            </a:r>
            <a:r>
              <a:rPr lang="en-GB" altLang="en-US" sz="2000">
                <a:latin typeface="Garamond" panose="02020404030301010803" pitchFamily="18" charset="0"/>
                <a:cs typeface="Arial" panose="020B0604020202020204" pitchFamily="34" charset="0"/>
              </a:rPr>
              <a:t>in sing - next </a:t>
            </a:r>
            <a:r>
              <a:rPr lang="en-GB" altLang="en-US" sz="2000" dirty="0">
                <a:latin typeface="Garamond" panose="02020404030301010803" pitchFamily="18" charset="0"/>
                <a:cs typeface="Arial" panose="020B0604020202020204" pitchFamily="34" charset="0"/>
              </a:rPr>
              <a:t>move your finger under the whole word as you say it.</a:t>
            </a:r>
          </a:p>
          <a:p>
            <a:pPr marL="285119" indent="-272418">
              <a:lnSpc>
                <a:spcPts val="2375"/>
              </a:lnSpc>
              <a:spcBef>
                <a:spcPts val="95"/>
              </a:spcBef>
              <a:spcAft>
                <a:spcPts val="0"/>
              </a:spcAft>
              <a:buClr>
                <a:srgbClr val="D24717"/>
              </a:buClr>
              <a:buSzPct val="84090"/>
              <a:buFont typeface="Wingdings"/>
              <a:buChar char=""/>
              <a:tabLst>
                <a:tab pos="285119" algn="l"/>
                <a:tab pos="285749" algn="l"/>
                <a:tab pos="3594104" algn="l"/>
              </a:tabLst>
            </a:pPr>
            <a:r>
              <a:rPr lang="en-GB" altLang="en-US" sz="2000" dirty="0">
                <a:latin typeface="Garamond" panose="02020404030301010803" pitchFamily="18" charset="0"/>
                <a:cs typeface="Arial" panose="020B0604020202020204" pitchFamily="34" charset="0"/>
              </a:rPr>
              <a:t>Discuss the meaning of real words if your child does not know what they have read.</a:t>
            </a:r>
            <a:endParaRPr lang="en-GB" sz="2000" kern="0" spc="-30" dirty="0">
              <a:solidFill>
                <a:srgbClr val="000000"/>
              </a:solidFill>
              <a:latin typeface="Garamond" panose="02020404030301010803" pitchFamily="18" charset="0"/>
              <a:cs typeface="Calibri Light" pitchFamily="34"/>
            </a:endParaRPr>
          </a:p>
          <a:p>
            <a:pPr marL="285119" lvl="0" indent="-272418">
              <a:lnSpc>
                <a:spcPts val="2375"/>
              </a:lnSpc>
              <a:spcBef>
                <a:spcPts val="95"/>
              </a:spcBef>
              <a:spcAft>
                <a:spcPts val="0"/>
              </a:spcAft>
              <a:buClr>
                <a:srgbClr val="D24717"/>
              </a:buClr>
              <a:buSzPct val="84090"/>
              <a:buFont typeface="Wingdings"/>
              <a:buChar char=""/>
              <a:tabLst>
                <a:tab pos="285119" algn="l"/>
                <a:tab pos="285749" algn="l"/>
                <a:tab pos="3594104" algn="l"/>
              </a:tabLst>
            </a:pPr>
            <a:endParaRPr lang="en-GB" sz="1800" kern="0" spc="-160" dirty="0">
              <a:solidFill>
                <a:srgbClr val="000000"/>
              </a:solidFill>
              <a:latin typeface="Calibri Light" pitchFamily="34"/>
              <a:cs typeface="Calibri Light" pitchFamily="34"/>
            </a:endParaRPr>
          </a:p>
        </p:txBody>
      </p:sp>
    </p:spTree>
    <p:extLst>
      <p:ext uri="{BB962C8B-B14F-4D97-AF65-F5344CB8AC3E}">
        <p14:creationId xmlns:p14="http://schemas.microsoft.com/office/powerpoint/2010/main" val="90011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FB12DC21-66E6-4131-89FA-FF66BE38DD6B}"/>
              </a:ext>
            </a:extLst>
          </p:cNvPr>
          <p:cNvSpPr txBox="1">
            <a:spLocks noGrp="1"/>
          </p:cNvSpPr>
          <p:nvPr>
            <p:ph type="title"/>
          </p:nvPr>
        </p:nvSpPr>
        <p:spPr/>
        <p:txBody>
          <a:bodyPr>
            <a:normAutofit/>
          </a:bodyPr>
          <a:lstStyle/>
          <a:p>
            <a:pPr lvl="0"/>
            <a:r>
              <a:rPr lang="en-GB" sz="3200"/>
              <a:t>How Can I Help My Child At Home?</a:t>
            </a:r>
            <a:endParaRPr lang="en-US" sz="3200"/>
          </a:p>
        </p:txBody>
      </p:sp>
      <p:sp>
        <p:nvSpPr>
          <p:cNvPr id="3" name="Content Placeholder 1">
            <a:extLst>
              <a:ext uri="{FF2B5EF4-FFF2-40B4-BE49-F238E27FC236}">
                <a16:creationId xmlns:a16="http://schemas.microsoft.com/office/drawing/2014/main" id="{7F4033C4-A167-4D03-A744-0D57358E9082}"/>
              </a:ext>
            </a:extLst>
          </p:cNvPr>
          <p:cNvSpPr txBox="1">
            <a:spLocks noGrp="1"/>
          </p:cNvSpPr>
          <p:nvPr>
            <p:ph idx="1"/>
          </p:nvPr>
        </p:nvSpPr>
        <p:spPr>
          <a:xfrm>
            <a:off x="867834" y="2630326"/>
            <a:ext cx="7408331" cy="3480018"/>
          </a:xfrm>
        </p:spPr>
        <p:txBody>
          <a:bodyPr/>
          <a:lstStyle/>
          <a:p>
            <a:pPr lvl="0">
              <a:spcBef>
                <a:spcPts val="500"/>
              </a:spcBef>
            </a:pPr>
            <a:r>
              <a:rPr lang="en-US" sz="2000" dirty="0"/>
              <a:t>Have the sound mats at home (school has already provided)</a:t>
            </a:r>
          </a:p>
          <a:p>
            <a:pPr lvl="0">
              <a:spcBef>
                <a:spcPts val="500"/>
              </a:spcBef>
            </a:pPr>
            <a:r>
              <a:rPr lang="en-US" sz="2000" dirty="0"/>
              <a:t>Phoneme spotters (comprehensions/texts)</a:t>
            </a:r>
          </a:p>
          <a:p>
            <a:pPr lvl="0">
              <a:spcBef>
                <a:spcPts val="500"/>
              </a:spcBef>
            </a:pPr>
            <a:r>
              <a:rPr lang="en-US" sz="2000" dirty="0"/>
              <a:t>Highlighting sounds</a:t>
            </a:r>
          </a:p>
          <a:p>
            <a:pPr lvl="0">
              <a:spcBef>
                <a:spcPts val="500"/>
              </a:spcBef>
            </a:pPr>
            <a:r>
              <a:rPr lang="en-US" sz="2000" dirty="0"/>
              <a:t>Sound buttons </a:t>
            </a:r>
          </a:p>
          <a:p>
            <a:pPr lvl="0">
              <a:spcBef>
                <a:spcPts val="500"/>
              </a:spcBef>
            </a:pPr>
            <a:r>
              <a:rPr lang="en-US" sz="2000" dirty="0"/>
              <a:t>Rhyming words</a:t>
            </a:r>
          </a:p>
          <a:p>
            <a:pPr lvl="0">
              <a:spcBef>
                <a:spcPts val="500"/>
              </a:spcBef>
            </a:pPr>
            <a:r>
              <a:rPr lang="en-US" sz="2000" dirty="0"/>
              <a:t>Interactive games like </a:t>
            </a:r>
            <a:r>
              <a:rPr lang="en-US" sz="2000" dirty="0">
                <a:hlinkClick r:id="rId2"/>
              </a:rPr>
              <a:t>www.phonicsplay.co.uk</a:t>
            </a:r>
            <a:r>
              <a:rPr lang="en-US" sz="2000" dirty="0"/>
              <a:t> </a:t>
            </a:r>
          </a:p>
          <a:p>
            <a:pPr lvl="0">
              <a:spcBef>
                <a:spcPts val="500"/>
              </a:spcBef>
            </a:pPr>
            <a:r>
              <a:rPr lang="en-US" sz="2000" dirty="0"/>
              <a:t>Explore a bank of words with alternate sounds/ spellings and build a discussion of how some sounds are rare and some more common</a:t>
            </a:r>
          </a:p>
        </p:txBody>
      </p:sp>
      <p:pic>
        <p:nvPicPr>
          <p:cNvPr id="4" name="Picture 4">
            <a:extLst>
              <a:ext uri="{FF2B5EF4-FFF2-40B4-BE49-F238E27FC236}">
                <a16:creationId xmlns:a16="http://schemas.microsoft.com/office/drawing/2014/main" id="{DA8B42D0-DC4A-4D13-B5FF-B50C76942590}"/>
              </a:ext>
            </a:extLst>
          </p:cNvPr>
          <p:cNvPicPr>
            <a:picLocks noChangeAspect="1"/>
          </p:cNvPicPr>
          <p:nvPr/>
        </p:nvPicPr>
        <p:blipFill>
          <a:blip r:embed="rId3"/>
          <a:stretch>
            <a:fillRect/>
          </a:stretch>
        </p:blipFill>
        <p:spPr>
          <a:xfrm>
            <a:off x="4108496" y="3718379"/>
            <a:ext cx="3974686" cy="896652"/>
          </a:xfrm>
          <a:prstGeom prst="rect">
            <a:avLst/>
          </a:prstGeom>
          <a:noFill/>
          <a:ln cap="rnd">
            <a:noFill/>
          </a:ln>
        </p:spPr>
      </p:pic>
    </p:spTree>
    <p:extLst>
      <p:ext uri="{BB962C8B-B14F-4D97-AF65-F5344CB8AC3E}">
        <p14:creationId xmlns:p14="http://schemas.microsoft.com/office/powerpoint/2010/main" val="2253469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5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3C4F9-D692-460D-B162-A466F06C659A}"/>
              </a:ext>
            </a:extLst>
          </p:cNvPr>
          <p:cNvSpPr txBox="1">
            <a:spLocks noGrp="1"/>
          </p:cNvSpPr>
          <p:nvPr>
            <p:ph type="title"/>
          </p:nvPr>
        </p:nvSpPr>
        <p:spPr/>
        <p:txBody>
          <a:bodyPr/>
          <a:lstStyle/>
          <a:p>
            <a:pPr lvl="0"/>
            <a:r>
              <a:rPr lang="en-GB" dirty="0"/>
              <a:t>Resources for You</a:t>
            </a:r>
          </a:p>
        </p:txBody>
      </p:sp>
      <p:sp>
        <p:nvSpPr>
          <p:cNvPr id="3" name="Content Placeholder 2">
            <a:extLst>
              <a:ext uri="{FF2B5EF4-FFF2-40B4-BE49-F238E27FC236}">
                <a16:creationId xmlns:a16="http://schemas.microsoft.com/office/drawing/2014/main" id="{6C252FEC-8916-48FE-ABBF-86A4C4ED4F7F}"/>
              </a:ext>
            </a:extLst>
          </p:cNvPr>
          <p:cNvSpPr txBox="1">
            <a:spLocks noGrp="1"/>
          </p:cNvSpPr>
          <p:nvPr>
            <p:ph idx="1"/>
          </p:nvPr>
        </p:nvSpPr>
        <p:spPr/>
        <p:txBody>
          <a:bodyPr>
            <a:normAutofit lnSpcReduction="10000"/>
          </a:bodyPr>
          <a:lstStyle/>
          <a:p>
            <a:pPr lvl="0"/>
            <a:r>
              <a:rPr lang="en-GB" dirty="0">
                <a:hlinkClick r:id="rId3"/>
              </a:rPr>
              <a:t>http://avanti.org.uk/avantihouse-primary/phonics</a:t>
            </a:r>
            <a:r>
              <a:rPr lang="en-GB" dirty="0"/>
              <a:t> </a:t>
            </a:r>
          </a:p>
          <a:p>
            <a:pPr marL="0" lvl="0" indent="0">
              <a:buNone/>
            </a:pPr>
            <a:r>
              <a:rPr lang="en-GB" dirty="0"/>
              <a:t>The above link has all the information you will need to support you in revision for phonics daily and for the check. It also has past checks for you to use as well.</a:t>
            </a:r>
          </a:p>
          <a:p>
            <a:r>
              <a:rPr lang="en-GB" dirty="0">
                <a:hlinkClick r:id="rId4"/>
              </a:rPr>
              <a:t>https://youtu.be/fOwfFX8wESk?si=zfKaI0MXNomKWCmR</a:t>
            </a:r>
            <a:r>
              <a:rPr lang="en-GB" dirty="0"/>
              <a:t> </a:t>
            </a:r>
          </a:p>
          <a:p>
            <a:r>
              <a:rPr lang="en-GB" dirty="0">
                <a:hlinkClick r:id="rId5"/>
              </a:rPr>
              <a:t>https://youtu.be/Y28ipm_v_q8?si=AlY67iREM1sPE04h</a:t>
            </a:r>
            <a:r>
              <a:rPr lang="en-GB" dirty="0"/>
              <a:t> </a:t>
            </a:r>
          </a:p>
        </p:txBody>
      </p:sp>
    </p:spTree>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3C4F9-D692-460D-B162-A466F06C659A}"/>
              </a:ext>
            </a:extLst>
          </p:cNvPr>
          <p:cNvSpPr txBox="1">
            <a:spLocks noGrp="1"/>
          </p:cNvSpPr>
          <p:nvPr>
            <p:ph type="title"/>
          </p:nvPr>
        </p:nvSpPr>
        <p:spPr/>
        <p:txBody>
          <a:bodyPr>
            <a:normAutofit fontScale="90000"/>
          </a:bodyPr>
          <a:lstStyle/>
          <a:p>
            <a:pPr lvl="0"/>
            <a:r>
              <a:rPr lang="en-GB" dirty="0"/>
              <a:t>Resources for You – Video Links for Correct Pronunciations </a:t>
            </a:r>
            <a:r>
              <a:rPr lang="en-GB" b="1" dirty="0"/>
              <a:t>(Important)</a:t>
            </a:r>
          </a:p>
        </p:txBody>
      </p:sp>
      <p:sp>
        <p:nvSpPr>
          <p:cNvPr id="3" name="Content Placeholder 2">
            <a:extLst>
              <a:ext uri="{FF2B5EF4-FFF2-40B4-BE49-F238E27FC236}">
                <a16:creationId xmlns:a16="http://schemas.microsoft.com/office/drawing/2014/main" id="{6C252FEC-8916-48FE-ABBF-86A4C4ED4F7F}"/>
              </a:ext>
            </a:extLst>
          </p:cNvPr>
          <p:cNvSpPr txBox="1">
            <a:spLocks noGrp="1"/>
          </p:cNvSpPr>
          <p:nvPr>
            <p:ph idx="1"/>
          </p:nvPr>
        </p:nvSpPr>
        <p:spPr/>
        <p:txBody>
          <a:bodyPr>
            <a:normAutofit fontScale="92500" lnSpcReduction="20000"/>
          </a:bodyPr>
          <a:lstStyle/>
          <a:p>
            <a:pPr lvl="0"/>
            <a:r>
              <a:rPr lang="en-GB" dirty="0"/>
              <a:t>Level 2 sounds: </a:t>
            </a:r>
            <a:r>
              <a:rPr lang="en-GB" dirty="0">
                <a:hlinkClick r:id="rId2"/>
              </a:rPr>
              <a:t>https://www.youtube.com/watch?v=g7R3J8Z1h2M&amp;list=PLmLqUswhmbsVGfdrxmelqmcgGd1b5rz8G&amp;index=3</a:t>
            </a:r>
            <a:r>
              <a:rPr lang="en-GB" dirty="0"/>
              <a:t> </a:t>
            </a:r>
          </a:p>
          <a:p>
            <a:pPr lvl="0"/>
            <a:r>
              <a:rPr lang="en-GB" dirty="0"/>
              <a:t>Level 3 sounds: </a:t>
            </a:r>
            <a:r>
              <a:rPr lang="en-GB" dirty="0">
                <a:hlinkClick r:id="rId3"/>
              </a:rPr>
              <a:t>https://www.youtube.com/watch?v=sVCpBfulHn4&amp;list=PLmLqUswhmbsVGfdrxmelqmcgGd1b5rz8G&amp;index=4</a:t>
            </a:r>
            <a:r>
              <a:rPr lang="en-GB" dirty="0"/>
              <a:t> </a:t>
            </a:r>
          </a:p>
          <a:p>
            <a:pPr lvl="0"/>
            <a:endParaRPr lang="en-GB" dirty="0"/>
          </a:p>
          <a:p>
            <a:pPr lvl="0"/>
            <a:r>
              <a:rPr lang="en-GB" dirty="0"/>
              <a:t>Level 5 sounds: </a:t>
            </a:r>
            <a:r>
              <a:rPr lang="en-GB" dirty="0">
                <a:hlinkClick r:id="rId4"/>
              </a:rPr>
              <a:t>https://www.youtube.com/watch?v=BNGPletzezE</a:t>
            </a:r>
            <a:r>
              <a:rPr lang="en-GB" dirty="0"/>
              <a:t> </a:t>
            </a:r>
          </a:p>
        </p:txBody>
      </p:sp>
    </p:spTree>
    <p:extLst>
      <p:ext uri="{BB962C8B-B14F-4D97-AF65-F5344CB8AC3E}">
        <p14:creationId xmlns:p14="http://schemas.microsoft.com/office/powerpoint/2010/main" val="2968821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4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C4CAB-412D-4805-8A0C-304C35445CCF}"/>
              </a:ext>
            </a:extLst>
          </p:cNvPr>
          <p:cNvSpPr txBox="1">
            <a:spLocks noGrp="1"/>
          </p:cNvSpPr>
          <p:nvPr>
            <p:ph type="title"/>
          </p:nvPr>
        </p:nvSpPr>
        <p:spPr/>
        <p:txBody>
          <a:bodyPr/>
          <a:lstStyle/>
          <a:p>
            <a:pPr lvl="0"/>
            <a:r>
              <a:rPr lang="en-GB"/>
              <a:t>What is Phonics?</a:t>
            </a:r>
          </a:p>
        </p:txBody>
      </p:sp>
      <p:sp>
        <p:nvSpPr>
          <p:cNvPr id="3" name="Content Placeholder 2">
            <a:extLst>
              <a:ext uri="{FF2B5EF4-FFF2-40B4-BE49-F238E27FC236}">
                <a16:creationId xmlns:a16="http://schemas.microsoft.com/office/drawing/2014/main" id="{76D74FEF-ECEC-4993-8452-DFC0417C4190}"/>
              </a:ext>
            </a:extLst>
          </p:cNvPr>
          <p:cNvSpPr txBox="1">
            <a:spLocks noGrp="1"/>
          </p:cNvSpPr>
          <p:nvPr>
            <p:ph idx="1"/>
          </p:nvPr>
        </p:nvSpPr>
        <p:spPr/>
        <p:txBody>
          <a:bodyPr>
            <a:normAutofit/>
          </a:bodyPr>
          <a:lstStyle/>
          <a:p>
            <a:pPr lvl="0">
              <a:lnSpc>
                <a:spcPct val="90000"/>
              </a:lnSpc>
              <a:buFont typeface="Arial" pitchFamily="34"/>
            </a:pPr>
            <a:r>
              <a:rPr lang="en-US" dirty="0"/>
              <a:t>It is a method of reading and writing words by listening and identifying the sounds in the words.</a:t>
            </a:r>
          </a:p>
          <a:p>
            <a:pPr marL="0" lvl="0" indent="0">
              <a:lnSpc>
                <a:spcPct val="90000"/>
              </a:lnSpc>
              <a:buNone/>
            </a:pPr>
            <a:endParaRPr lang="en-US" dirty="0"/>
          </a:p>
          <a:p>
            <a:pPr lvl="0">
              <a:lnSpc>
                <a:spcPct val="90000"/>
              </a:lnSpc>
              <a:buFont typeface="Arial" pitchFamily="34"/>
            </a:pPr>
            <a:r>
              <a:rPr lang="en-US" dirty="0"/>
              <a:t>It involves a range of blending and segmenting to support reading and writing.</a:t>
            </a:r>
          </a:p>
          <a:p>
            <a:pPr marL="0" lvl="0" indent="0">
              <a:lnSpc>
                <a:spcPct val="90000"/>
              </a:lnSpc>
              <a:buNone/>
            </a:pPr>
            <a:endParaRPr lang="en-US" dirty="0"/>
          </a:p>
          <a:p>
            <a:pPr>
              <a:lnSpc>
                <a:spcPct val="90000"/>
              </a:lnSpc>
              <a:buFont typeface="Arial" pitchFamily="34"/>
            </a:pPr>
            <a:r>
              <a:rPr lang="en-US" dirty="0">
                <a:solidFill>
                  <a:srgbClr val="000000"/>
                </a:solidFill>
              </a:rPr>
              <a:t>There are 44 basic phonemes, represented by 26 letters and different combinations.</a:t>
            </a:r>
            <a:endParaRPr lang="en-US" dirty="0"/>
          </a:p>
          <a:p>
            <a:pPr lvl="0">
              <a:lnSpc>
                <a:spcPct val="90000"/>
              </a:lnSpc>
              <a:spcBef>
                <a:spcPts val="500"/>
              </a:spcBef>
              <a:buFont typeface="Arial" pitchFamily="34"/>
            </a:pPr>
            <a:endParaRPr lang="en-US" sz="2000" b="1" dirty="0">
              <a:solidFill>
                <a:srgbClr val="002060"/>
              </a:solidFill>
            </a:endParaRPr>
          </a:p>
          <a:p>
            <a:pPr lvl="0"/>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3C4F9-D692-460D-B162-A466F06C659A}"/>
              </a:ext>
            </a:extLst>
          </p:cNvPr>
          <p:cNvSpPr txBox="1">
            <a:spLocks noGrp="1"/>
          </p:cNvSpPr>
          <p:nvPr>
            <p:ph type="title"/>
          </p:nvPr>
        </p:nvSpPr>
        <p:spPr/>
        <p:txBody>
          <a:bodyPr/>
          <a:lstStyle/>
          <a:p>
            <a:pPr lvl="0" algn="l"/>
            <a:r>
              <a:rPr lang="en-GB" dirty="0"/>
              <a:t>Finally…</a:t>
            </a:r>
            <a:endParaRPr lang="en-US"/>
          </a:p>
        </p:txBody>
      </p:sp>
      <p:sp>
        <p:nvSpPr>
          <p:cNvPr id="3" name="Content Placeholder 2">
            <a:extLst>
              <a:ext uri="{FF2B5EF4-FFF2-40B4-BE49-F238E27FC236}">
                <a16:creationId xmlns:a16="http://schemas.microsoft.com/office/drawing/2014/main" id="{6C252FEC-8916-48FE-ABBF-86A4C4ED4F7F}"/>
              </a:ext>
            </a:extLst>
          </p:cNvPr>
          <p:cNvSpPr txBox="1">
            <a:spLocks noGrp="1"/>
          </p:cNvSpPr>
          <p:nvPr>
            <p:ph idx="1"/>
          </p:nvPr>
        </p:nvSpPr>
        <p:spPr>
          <a:xfrm>
            <a:off x="1176869" y="2778826"/>
            <a:ext cx="6798737" cy="3156296"/>
          </a:xfrm>
        </p:spPr>
        <p:txBody>
          <a:bodyPr>
            <a:normAutofit/>
          </a:bodyPr>
          <a:lstStyle/>
          <a:p>
            <a:pPr lvl="0"/>
            <a:r>
              <a:rPr lang="en-GB" dirty="0"/>
              <a:t>Thank you for attending.</a:t>
            </a:r>
          </a:p>
          <a:p>
            <a:pPr lvl="0"/>
            <a:r>
              <a:rPr lang="en-GB" dirty="0"/>
              <a:t>We will send this presentation out by the end of the week on Tapestry, with some additional materials.</a:t>
            </a:r>
          </a:p>
          <a:p>
            <a:pPr lvl="0"/>
            <a:r>
              <a:rPr lang="en-GB" dirty="0"/>
              <a:t>Any questions, please write them in your child’s diary.</a:t>
            </a:r>
          </a:p>
          <a:p>
            <a:pPr marL="0" lvl="0" indent="0">
              <a:buNone/>
            </a:pPr>
            <a:endParaRPr lang="en-GB" dirty="0"/>
          </a:p>
          <a:p>
            <a:pPr marL="0" lvl="0" indent="0" algn="ctr">
              <a:buNone/>
            </a:pPr>
            <a:r>
              <a:rPr lang="en-GB" b="1" dirty="0"/>
              <a:t>HARE KRISHNA</a:t>
            </a:r>
          </a:p>
          <a:p>
            <a:pPr lvl="0"/>
            <a:endParaRPr lang="en-GB" dirty="0"/>
          </a:p>
        </p:txBody>
      </p:sp>
    </p:spTree>
    <p:extLst>
      <p:ext uri="{BB962C8B-B14F-4D97-AF65-F5344CB8AC3E}">
        <p14:creationId xmlns:p14="http://schemas.microsoft.com/office/powerpoint/2010/main" val="876850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52">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35864247-AF17-4C8D-8C18-5326C1455CE0}"/>
              </a:ext>
            </a:extLst>
          </p:cNvPr>
          <p:cNvSpPr txBox="1">
            <a:spLocks noGrp="1"/>
          </p:cNvSpPr>
          <p:nvPr>
            <p:ph idx="1"/>
          </p:nvPr>
        </p:nvSpPr>
        <p:spPr>
          <a:xfrm>
            <a:off x="909354" y="3592096"/>
            <a:ext cx="3516341" cy="2465918"/>
          </a:xfrm>
        </p:spPr>
        <p:txBody>
          <a:bodyPr>
            <a:normAutofit lnSpcReduction="10000"/>
          </a:bodyPr>
          <a:lstStyle/>
          <a:p>
            <a:pPr marL="0" lvl="0" indent="0">
              <a:buNone/>
            </a:pPr>
            <a:r>
              <a:rPr lang="en-GB" sz="2000" dirty="0"/>
              <a:t>These are the sound mats we need to focus on – </a:t>
            </a:r>
            <a:r>
              <a:rPr lang="en-GB" sz="2000" u="sng" dirty="0"/>
              <a:t>there are no Phase 4 clusters/blends anymore </a:t>
            </a:r>
            <a:r>
              <a:rPr lang="en-GB" sz="2000" dirty="0"/>
              <a:t>as this would be too much for the children to remember. </a:t>
            </a:r>
          </a:p>
          <a:p>
            <a:pPr marL="0" lvl="0" indent="0">
              <a:buNone/>
            </a:pPr>
            <a:r>
              <a:rPr lang="en-GB" sz="2000" dirty="0"/>
              <a:t>The children need to master the phonemes (sounds) that are shown here.</a:t>
            </a:r>
          </a:p>
        </p:txBody>
      </p:sp>
      <p:pic>
        <p:nvPicPr>
          <p:cNvPr id="8" name="Picture 7" descr="A close up of a card&#10;&#10;Description automatically generated">
            <a:extLst>
              <a:ext uri="{FF2B5EF4-FFF2-40B4-BE49-F238E27FC236}">
                <a16:creationId xmlns:a16="http://schemas.microsoft.com/office/drawing/2014/main" id="{6F32EF55-1BCF-6497-9A29-441CAF5539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5695" y="3592096"/>
            <a:ext cx="3932808" cy="2614976"/>
          </a:xfrm>
          <a:prstGeom prst="rect">
            <a:avLst/>
          </a:prstGeom>
        </p:spPr>
      </p:pic>
      <p:pic>
        <p:nvPicPr>
          <p:cNvPr id="10" name="Picture 9" descr="A chart of letters and pictures&#10;&#10;Description automatically generated">
            <a:extLst>
              <a:ext uri="{FF2B5EF4-FFF2-40B4-BE49-F238E27FC236}">
                <a16:creationId xmlns:a16="http://schemas.microsoft.com/office/drawing/2014/main" id="{D5AC9160-E252-8BBF-90E7-0616E2AD36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5594" y="799986"/>
            <a:ext cx="5038685" cy="254689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53">
    <p:spTree>
      <p:nvGrpSpPr>
        <p:cNvPr id="1" name=""/>
        <p:cNvGrpSpPr/>
        <p:nvPr/>
      </p:nvGrpSpPr>
      <p:grpSpPr>
        <a:xfrm>
          <a:off x="0" y="0"/>
          <a:ext cx="0" cy="0"/>
          <a:chOff x="0" y="0"/>
          <a:chExt cx="0" cy="0"/>
        </a:xfrm>
      </p:grpSpPr>
      <p:pic>
        <p:nvPicPr>
          <p:cNvPr id="6" name="Picture 5" descr="A close up of a card&#10;&#10;Description automatically generated">
            <a:extLst>
              <a:ext uri="{FF2B5EF4-FFF2-40B4-BE49-F238E27FC236}">
                <a16:creationId xmlns:a16="http://schemas.microsoft.com/office/drawing/2014/main" id="{4FC0FAD6-4A2A-188B-CFEA-7C9FFFDD70F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4273767" y="2428976"/>
            <a:ext cx="4133386" cy="3615000"/>
          </a:xfrm>
          <a:prstGeom prst="rect">
            <a:avLst/>
          </a:prstGeom>
        </p:spPr>
      </p:pic>
      <p:sp>
        <p:nvSpPr>
          <p:cNvPr id="2" name="Title 1">
            <a:extLst>
              <a:ext uri="{FF2B5EF4-FFF2-40B4-BE49-F238E27FC236}">
                <a16:creationId xmlns:a16="http://schemas.microsoft.com/office/drawing/2014/main" id="{96DD48AB-18BF-47AC-A11C-90EBB4ED85CA}"/>
              </a:ext>
            </a:extLst>
          </p:cNvPr>
          <p:cNvSpPr txBox="1">
            <a:spLocks noGrp="1"/>
          </p:cNvSpPr>
          <p:nvPr>
            <p:ph type="title"/>
          </p:nvPr>
        </p:nvSpPr>
        <p:spPr/>
        <p:txBody>
          <a:bodyPr>
            <a:normAutofit fontScale="90000"/>
          </a:bodyPr>
          <a:lstStyle/>
          <a:p>
            <a:r>
              <a:rPr lang="en-GB" dirty="0"/>
              <a:t>Level 5 Alternative Pronunciations</a:t>
            </a:r>
            <a:endParaRPr lang="en-GB" sz="2600" dirty="0">
              <a:highlight>
                <a:srgbClr val="FFFF00"/>
              </a:highlight>
            </a:endParaRPr>
          </a:p>
        </p:txBody>
      </p:sp>
      <p:sp>
        <p:nvSpPr>
          <p:cNvPr id="3" name="Content Placeholder 2">
            <a:extLst>
              <a:ext uri="{FF2B5EF4-FFF2-40B4-BE49-F238E27FC236}">
                <a16:creationId xmlns:a16="http://schemas.microsoft.com/office/drawing/2014/main" id="{D1119D29-EC71-49AF-92CD-89D9A7791FAC}"/>
              </a:ext>
            </a:extLst>
          </p:cNvPr>
          <p:cNvSpPr txBox="1">
            <a:spLocks noGrp="1"/>
          </p:cNvSpPr>
          <p:nvPr>
            <p:ph idx="1"/>
          </p:nvPr>
        </p:nvSpPr>
        <p:spPr>
          <a:xfrm>
            <a:off x="945930" y="2654422"/>
            <a:ext cx="3327837" cy="3288245"/>
          </a:xfrm>
        </p:spPr>
        <p:txBody>
          <a:bodyPr>
            <a:normAutofit fontScale="92500"/>
          </a:bodyPr>
          <a:lstStyle/>
          <a:p>
            <a:pPr lvl="0"/>
            <a:r>
              <a:rPr lang="en-GB" dirty="0"/>
              <a:t>Taught in year 1, but </a:t>
            </a:r>
            <a:r>
              <a:rPr lang="en-GB" u="sng" dirty="0"/>
              <a:t>not</a:t>
            </a:r>
            <a:r>
              <a:rPr lang="en-GB" dirty="0"/>
              <a:t> the focus for the Phonics Check </a:t>
            </a:r>
          </a:p>
          <a:p>
            <a:pPr lvl="0"/>
            <a:r>
              <a:rPr lang="en-GB" dirty="0"/>
              <a:t>Focus on the phonemes on the previous slide as a priority – if your child is confident then move to these alternative pronunciations in general.</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0F68653C-25FD-27E6-BE9F-1200F97BA642}"/>
                  </a:ext>
                </a:extLst>
              </p14:cNvPr>
              <p14:cNvContentPartPr/>
              <p14:nvPr/>
            </p14:nvContentPartPr>
            <p14:xfrm>
              <a:off x="6043697" y="3326503"/>
              <a:ext cx="117720" cy="13680"/>
            </p14:xfrm>
          </p:contentPart>
        </mc:Choice>
        <mc:Fallback xmlns="">
          <p:pic>
            <p:nvPicPr>
              <p:cNvPr id="4" name="Ink 3">
                <a:extLst>
                  <a:ext uri="{FF2B5EF4-FFF2-40B4-BE49-F238E27FC236}">
                    <a16:creationId xmlns:a16="http://schemas.microsoft.com/office/drawing/2014/main" id="{0F68653C-25FD-27E6-BE9F-1200F97BA642}"/>
                  </a:ext>
                </a:extLst>
              </p:cNvPr>
              <p:cNvPicPr/>
              <p:nvPr/>
            </p:nvPicPr>
            <p:blipFill>
              <a:blip r:embed="rId4"/>
              <a:stretch>
                <a:fillRect/>
              </a:stretch>
            </p:blipFill>
            <p:spPr>
              <a:xfrm>
                <a:off x="5989697" y="3218863"/>
                <a:ext cx="2253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C79A16F0-8367-25AE-A7B1-9B68FBA6F1EC}"/>
                  </a:ext>
                </a:extLst>
              </p14:cNvPr>
              <p14:cNvContentPartPr/>
              <p14:nvPr/>
            </p14:nvContentPartPr>
            <p14:xfrm>
              <a:off x="6557057" y="3331543"/>
              <a:ext cx="54360" cy="21240"/>
            </p14:xfrm>
          </p:contentPart>
        </mc:Choice>
        <mc:Fallback xmlns="">
          <p:pic>
            <p:nvPicPr>
              <p:cNvPr id="5" name="Ink 4">
                <a:extLst>
                  <a:ext uri="{FF2B5EF4-FFF2-40B4-BE49-F238E27FC236}">
                    <a16:creationId xmlns:a16="http://schemas.microsoft.com/office/drawing/2014/main" id="{C79A16F0-8367-25AE-A7B1-9B68FBA6F1EC}"/>
                  </a:ext>
                </a:extLst>
              </p:cNvPr>
              <p:cNvPicPr/>
              <p:nvPr/>
            </p:nvPicPr>
            <p:blipFill>
              <a:blip r:embed="rId6"/>
              <a:stretch>
                <a:fillRect/>
              </a:stretch>
            </p:blipFill>
            <p:spPr>
              <a:xfrm>
                <a:off x="6503417" y="3223543"/>
                <a:ext cx="1620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4194B1CD-BCB0-EC87-8026-F64D1F976C60}"/>
                  </a:ext>
                </a:extLst>
              </p14:cNvPr>
              <p14:cNvContentPartPr/>
              <p14:nvPr/>
            </p14:nvContentPartPr>
            <p14:xfrm>
              <a:off x="7053857" y="3308863"/>
              <a:ext cx="95400" cy="360"/>
            </p14:xfrm>
          </p:contentPart>
        </mc:Choice>
        <mc:Fallback xmlns="">
          <p:pic>
            <p:nvPicPr>
              <p:cNvPr id="7" name="Ink 6">
                <a:extLst>
                  <a:ext uri="{FF2B5EF4-FFF2-40B4-BE49-F238E27FC236}">
                    <a16:creationId xmlns:a16="http://schemas.microsoft.com/office/drawing/2014/main" id="{4194B1CD-BCB0-EC87-8026-F64D1F976C60}"/>
                  </a:ext>
                </a:extLst>
              </p:cNvPr>
              <p:cNvPicPr/>
              <p:nvPr/>
            </p:nvPicPr>
            <p:blipFill>
              <a:blip r:embed="rId8"/>
              <a:stretch>
                <a:fillRect/>
              </a:stretch>
            </p:blipFill>
            <p:spPr>
              <a:xfrm>
                <a:off x="6999857" y="3201223"/>
                <a:ext cx="2030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A9C55E1B-9FFC-55F0-9127-35A8E377FC64}"/>
                  </a:ext>
                </a:extLst>
              </p14:cNvPr>
              <p14:cNvContentPartPr/>
              <p14:nvPr/>
            </p14:nvContentPartPr>
            <p14:xfrm>
              <a:off x="7558937" y="3335143"/>
              <a:ext cx="113040" cy="360"/>
            </p14:xfrm>
          </p:contentPart>
        </mc:Choice>
        <mc:Fallback xmlns="">
          <p:pic>
            <p:nvPicPr>
              <p:cNvPr id="8" name="Ink 7">
                <a:extLst>
                  <a:ext uri="{FF2B5EF4-FFF2-40B4-BE49-F238E27FC236}">
                    <a16:creationId xmlns:a16="http://schemas.microsoft.com/office/drawing/2014/main" id="{A9C55E1B-9FFC-55F0-9127-35A8E377FC64}"/>
                  </a:ext>
                </a:extLst>
              </p:cNvPr>
              <p:cNvPicPr/>
              <p:nvPr/>
            </p:nvPicPr>
            <p:blipFill>
              <a:blip r:embed="rId10"/>
              <a:stretch>
                <a:fillRect/>
              </a:stretch>
            </p:blipFill>
            <p:spPr>
              <a:xfrm>
                <a:off x="7504937" y="3227143"/>
                <a:ext cx="2206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F5C26907-10D8-8D01-EB57-6B23D21360C1}"/>
                  </a:ext>
                </a:extLst>
              </p14:cNvPr>
              <p14:cNvContentPartPr/>
              <p14:nvPr/>
            </p14:nvContentPartPr>
            <p14:xfrm>
              <a:off x="8011817" y="3335143"/>
              <a:ext cx="129960" cy="23400"/>
            </p14:xfrm>
          </p:contentPart>
        </mc:Choice>
        <mc:Fallback xmlns="">
          <p:pic>
            <p:nvPicPr>
              <p:cNvPr id="9" name="Ink 8">
                <a:extLst>
                  <a:ext uri="{FF2B5EF4-FFF2-40B4-BE49-F238E27FC236}">
                    <a16:creationId xmlns:a16="http://schemas.microsoft.com/office/drawing/2014/main" id="{F5C26907-10D8-8D01-EB57-6B23D21360C1}"/>
                  </a:ext>
                </a:extLst>
              </p:cNvPr>
              <p:cNvPicPr/>
              <p:nvPr/>
            </p:nvPicPr>
            <p:blipFill>
              <a:blip r:embed="rId12"/>
              <a:stretch>
                <a:fillRect/>
              </a:stretch>
            </p:blipFill>
            <p:spPr>
              <a:xfrm>
                <a:off x="7957817" y="3227143"/>
                <a:ext cx="23760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7122722E-96F8-173B-C8D3-634F0AC800FC}"/>
                  </a:ext>
                </a:extLst>
              </p14:cNvPr>
              <p14:cNvContentPartPr/>
              <p14:nvPr/>
            </p14:nvContentPartPr>
            <p14:xfrm>
              <a:off x="8029097" y="4005463"/>
              <a:ext cx="68760" cy="8280"/>
            </p14:xfrm>
          </p:contentPart>
        </mc:Choice>
        <mc:Fallback xmlns="">
          <p:pic>
            <p:nvPicPr>
              <p:cNvPr id="10" name="Ink 9">
                <a:extLst>
                  <a:ext uri="{FF2B5EF4-FFF2-40B4-BE49-F238E27FC236}">
                    <a16:creationId xmlns:a16="http://schemas.microsoft.com/office/drawing/2014/main" id="{7122722E-96F8-173B-C8D3-634F0AC800FC}"/>
                  </a:ext>
                </a:extLst>
              </p:cNvPr>
              <p:cNvPicPr/>
              <p:nvPr/>
            </p:nvPicPr>
            <p:blipFill>
              <a:blip r:embed="rId14"/>
              <a:stretch>
                <a:fillRect/>
              </a:stretch>
            </p:blipFill>
            <p:spPr>
              <a:xfrm>
                <a:off x="7975097" y="3897823"/>
                <a:ext cx="1764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492007FF-714D-6DA4-ABF0-6D3CBAAE69B0}"/>
                  </a:ext>
                </a:extLst>
              </p14:cNvPr>
              <p14:cNvContentPartPr/>
              <p14:nvPr/>
            </p14:nvContentPartPr>
            <p14:xfrm>
              <a:off x="4528457" y="3988183"/>
              <a:ext cx="112320" cy="18360"/>
            </p14:xfrm>
          </p:contentPart>
        </mc:Choice>
        <mc:Fallback xmlns="">
          <p:pic>
            <p:nvPicPr>
              <p:cNvPr id="11" name="Ink 10">
                <a:extLst>
                  <a:ext uri="{FF2B5EF4-FFF2-40B4-BE49-F238E27FC236}">
                    <a16:creationId xmlns:a16="http://schemas.microsoft.com/office/drawing/2014/main" id="{492007FF-714D-6DA4-ABF0-6D3CBAAE69B0}"/>
                  </a:ext>
                </a:extLst>
              </p:cNvPr>
              <p:cNvPicPr/>
              <p:nvPr/>
            </p:nvPicPr>
            <p:blipFill>
              <a:blip r:embed="rId16"/>
              <a:stretch>
                <a:fillRect/>
              </a:stretch>
            </p:blipFill>
            <p:spPr>
              <a:xfrm>
                <a:off x="4474457" y="3880543"/>
                <a:ext cx="2199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BDAA47A6-7CBC-5736-C92A-404237824FCC}"/>
                  </a:ext>
                </a:extLst>
              </p14:cNvPr>
              <p14:cNvContentPartPr/>
              <p14:nvPr/>
            </p14:nvContentPartPr>
            <p14:xfrm>
              <a:off x="5059817" y="3979543"/>
              <a:ext cx="131040" cy="14760"/>
            </p14:xfrm>
          </p:contentPart>
        </mc:Choice>
        <mc:Fallback xmlns="">
          <p:pic>
            <p:nvPicPr>
              <p:cNvPr id="12" name="Ink 11">
                <a:extLst>
                  <a:ext uri="{FF2B5EF4-FFF2-40B4-BE49-F238E27FC236}">
                    <a16:creationId xmlns:a16="http://schemas.microsoft.com/office/drawing/2014/main" id="{BDAA47A6-7CBC-5736-C92A-404237824FCC}"/>
                  </a:ext>
                </a:extLst>
              </p:cNvPr>
              <p:cNvPicPr/>
              <p:nvPr/>
            </p:nvPicPr>
            <p:blipFill>
              <a:blip r:embed="rId18"/>
              <a:stretch>
                <a:fillRect/>
              </a:stretch>
            </p:blipFill>
            <p:spPr>
              <a:xfrm>
                <a:off x="5005817" y="3871543"/>
                <a:ext cx="2386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 12">
                <a:extLst>
                  <a:ext uri="{FF2B5EF4-FFF2-40B4-BE49-F238E27FC236}">
                    <a16:creationId xmlns:a16="http://schemas.microsoft.com/office/drawing/2014/main" id="{8E2816F0-C6BA-F744-4328-9ED63332126F}"/>
                  </a:ext>
                </a:extLst>
              </p14:cNvPr>
              <p14:cNvContentPartPr/>
              <p14:nvPr/>
            </p14:nvContentPartPr>
            <p14:xfrm>
              <a:off x="4545737" y="5358703"/>
              <a:ext cx="118440" cy="5760"/>
            </p14:xfrm>
          </p:contentPart>
        </mc:Choice>
        <mc:Fallback xmlns="">
          <p:pic>
            <p:nvPicPr>
              <p:cNvPr id="13" name="Ink 12">
                <a:extLst>
                  <a:ext uri="{FF2B5EF4-FFF2-40B4-BE49-F238E27FC236}">
                    <a16:creationId xmlns:a16="http://schemas.microsoft.com/office/drawing/2014/main" id="{8E2816F0-C6BA-F744-4328-9ED63332126F}"/>
                  </a:ext>
                </a:extLst>
              </p:cNvPr>
              <p:cNvPicPr/>
              <p:nvPr/>
            </p:nvPicPr>
            <p:blipFill>
              <a:blip r:embed="rId20"/>
              <a:stretch>
                <a:fillRect/>
              </a:stretch>
            </p:blipFill>
            <p:spPr>
              <a:xfrm>
                <a:off x="4491737" y="5251063"/>
                <a:ext cx="2260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Ink 13">
                <a:extLst>
                  <a:ext uri="{FF2B5EF4-FFF2-40B4-BE49-F238E27FC236}">
                    <a16:creationId xmlns:a16="http://schemas.microsoft.com/office/drawing/2014/main" id="{4B0D9D13-C5AE-1534-68B8-07875E7374BC}"/>
                  </a:ext>
                </a:extLst>
              </p14:cNvPr>
              <p14:cNvContentPartPr/>
              <p14:nvPr/>
            </p14:nvContentPartPr>
            <p14:xfrm>
              <a:off x="5041817" y="5390383"/>
              <a:ext cx="164880" cy="360"/>
            </p14:xfrm>
          </p:contentPart>
        </mc:Choice>
        <mc:Fallback xmlns="">
          <p:pic>
            <p:nvPicPr>
              <p:cNvPr id="14" name="Ink 13">
                <a:extLst>
                  <a:ext uri="{FF2B5EF4-FFF2-40B4-BE49-F238E27FC236}">
                    <a16:creationId xmlns:a16="http://schemas.microsoft.com/office/drawing/2014/main" id="{4B0D9D13-C5AE-1534-68B8-07875E7374BC}"/>
                  </a:ext>
                </a:extLst>
              </p:cNvPr>
              <p:cNvPicPr/>
              <p:nvPr/>
            </p:nvPicPr>
            <p:blipFill>
              <a:blip r:embed="rId22"/>
              <a:stretch>
                <a:fillRect/>
              </a:stretch>
            </p:blipFill>
            <p:spPr>
              <a:xfrm>
                <a:off x="4988177" y="5282743"/>
                <a:ext cx="2725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Ink 14">
                <a:extLst>
                  <a:ext uri="{FF2B5EF4-FFF2-40B4-BE49-F238E27FC236}">
                    <a16:creationId xmlns:a16="http://schemas.microsoft.com/office/drawing/2014/main" id="{62049005-1F48-A586-FEC1-2404274B959D}"/>
                  </a:ext>
                </a:extLst>
              </p14:cNvPr>
              <p14:cNvContentPartPr/>
              <p14:nvPr/>
            </p14:nvContentPartPr>
            <p14:xfrm>
              <a:off x="5503697" y="4641583"/>
              <a:ext cx="250920" cy="27360"/>
            </p14:xfrm>
          </p:contentPart>
        </mc:Choice>
        <mc:Fallback xmlns="">
          <p:pic>
            <p:nvPicPr>
              <p:cNvPr id="15" name="Ink 14">
                <a:extLst>
                  <a:ext uri="{FF2B5EF4-FFF2-40B4-BE49-F238E27FC236}">
                    <a16:creationId xmlns:a16="http://schemas.microsoft.com/office/drawing/2014/main" id="{62049005-1F48-A586-FEC1-2404274B959D}"/>
                  </a:ext>
                </a:extLst>
              </p:cNvPr>
              <p:cNvPicPr/>
              <p:nvPr/>
            </p:nvPicPr>
            <p:blipFill>
              <a:blip r:embed="rId24"/>
              <a:stretch>
                <a:fillRect/>
              </a:stretch>
            </p:blipFill>
            <p:spPr>
              <a:xfrm>
                <a:off x="5449697" y="4533583"/>
                <a:ext cx="3585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k 16">
                <a:extLst>
                  <a:ext uri="{FF2B5EF4-FFF2-40B4-BE49-F238E27FC236}">
                    <a16:creationId xmlns:a16="http://schemas.microsoft.com/office/drawing/2014/main" id="{9AA3968D-95BB-A20A-EA3E-FEDF6688DD76}"/>
                  </a:ext>
                </a:extLst>
              </p14:cNvPr>
              <p14:cNvContentPartPr/>
              <p14:nvPr/>
            </p14:nvContentPartPr>
            <p14:xfrm>
              <a:off x="7018937" y="4650223"/>
              <a:ext cx="138960" cy="9000"/>
            </p14:xfrm>
          </p:contentPart>
        </mc:Choice>
        <mc:Fallback xmlns="">
          <p:pic>
            <p:nvPicPr>
              <p:cNvPr id="17" name="Ink 16">
                <a:extLst>
                  <a:ext uri="{FF2B5EF4-FFF2-40B4-BE49-F238E27FC236}">
                    <a16:creationId xmlns:a16="http://schemas.microsoft.com/office/drawing/2014/main" id="{9AA3968D-95BB-A20A-EA3E-FEDF6688DD76}"/>
                  </a:ext>
                </a:extLst>
              </p:cNvPr>
              <p:cNvPicPr/>
              <p:nvPr/>
            </p:nvPicPr>
            <p:blipFill>
              <a:blip r:embed="rId26"/>
              <a:stretch>
                <a:fillRect/>
              </a:stretch>
            </p:blipFill>
            <p:spPr>
              <a:xfrm>
                <a:off x="6964937" y="4542583"/>
                <a:ext cx="24660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Ink 17">
                <a:extLst>
                  <a:ext uri="{FF2B5EF4-FFF2-40B4-BE49-F238E27FC236}">
                    <a16:creationId xmlns:a16="http://schemas.microsoft.com/office/drawing/2014/main" id="{28E67D17-BB14-9471-BC40-DBBECA013783}"/>
                  </a:ext>
                </a:extLst>
              </p14:cNvPr>
              <p14:cNvContentPartPr/>
              <p14:nvPr/>
            </p14:nvContentPartPr>
            <p14:xfrm>
              <a:off x="7532657" y="4711063"/>
              <a:ext cx="95400" cy="360"/>
            </p14:xfrm>
          </p:contentPart>
        </mc:Choice>
        <mc:Fallback xmlns="">
          <p:pic>
            <p:nvPicPr>
              <p:cNvPr id="18" name="Ink 17">
                <a:extLst>
                  <a:ext uri="{FF2B5EF4-FFF2-40B4-BE49-F238E27FC236}">
                    <a16:creationId xmlns:a16="http://schemas.microsoft.com/office/drawing/2014/main" id="{28E67D17-BB14-9471-BC40-DBBECA013783}"/>
                  </a:ext>
                </a:extLst>
              </p:cNvPr>
              <p:cNvPicPr/>
              <p:nvPr/>
            </p:nvPicPr>
            <p:blipFill>
              <a:blip r:embed="rId8"/>
              <a:stretch>
                <a:fillRect/>
              </a:stretch>
            </p:blipFill>
            <p:spPr>
              <a:xfrm>
                <a:off x="7479017" y="4603423"/>
                <a:ext cx="203040" cy="216000"/>
              </a:xfrm>
              <a:prstGeom prst="rect">
                <a:avLst/>
              </a:prstGeom>
            </p:spPr>
          </p:pic>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EE3F6F3-2309-4E2C-BCA9-7C814F487778}"/>
              </a:ext>
            </a:extLst>
          </p:cNvPr>
          <p:cNvSpPr txBox="1"/>
          <p:nvPr/>
        </p:nvSpPr>
        <p:spPr>
          <a:xfrm>
            <a:off x="6111320" y="4007691"/>
            <a:ext cx="2292016" cy="527013"/>
          </a:xfrm>
          <a:prstGeom prst="rect">
            <a:avLst/>
          </a:prstGeom>
          <a:noFill/>
          <a:ln cap="rnd">
            <a:noFill/>
          </a:ln>
        </p:spPr>
        <p:txBody>
          <a:bodyPr vert="horz" wrap="square" lIns="91440" tIns="45720" rIns="91440" bIns="45720" anchor="t" anchorCtr="0" compatLnSpc="1">
            <a:noAutofit/>
          </a:bodyPr>
          <a:lstStyle/>
          <a:p>
            <a:pPr marL="274320" marR="0" lvl="0" indent="-274320" algn="l" defTabSz="914400" rtl="0" fontAlgn="auto" hangingPunct="1">
              <a:lnSpc>
                <a:spcPct val="100000"/>
              </a:lnSpc>
              <a:spcBef>
                <a:spcPts val="600"/>
              </a:spcBef>
              <a:spcAft>
                <a:spcPts val="0"/>
              </a:spcAft>
              <a:buClr>
                <a:srgbClr val="B13F9A"/>
              </a:buClr>
              <a:buSzPct val="73000"/>
              <a:buFont typeface="Wingdings 2"/>
              <a:buChar char=""/>
              <a:tabLst/>
              <a:defRPr sz="1800" b="0" i="0" u="none" strike="noStrike" kern="0" cap="none" spc="0" baseline="0">
                <a:solidFill>
                  <a:srgbClr val="000000"/>
                </a:solidFill>
                <a:uFillTx/>
              </a:defRPr>
            </a:pPr>
            <a:r>
              <a:rPr lang="en-US" sz="2600" b="0" i="0" u="none" strike="noStrike" kern="1200" cap="none" spc="0" baseline="0">
                <a:solidFill>
                  <a:srgbClr val="000000"/>
                </a:solidFill>
                <a:uFillTx/>
                <a:latin typeface="Garamond" panose="02020404030301010803" pitchFamily="18" charset="0"/>
              </a:rPr>
              <a:t>PHONEME</a:t>
            </a:r>
          </a:p>
        </p:txBody>
      </p:sp>
      <p:sp>
        <p:nvSpPr>
          <p:cNvPr id="5" name="Content Placeholder 2">
            <a:extLst>
              <a:ext uri="{FF2B5EF4-FFF2-40B4-BE49-F238E27FC236}">
                <a16:creationId xmlns:a16="http://schemas.microsoft.com/office/drawing/2014/main" id="{B8812A4C-ED5A-4CE7-8DC2-A9A4EC9D3036}"/>
              </a:ext>
            </a:extLst>
          </p:cNvPr>
          <p:cNvSpPr txBox="1"/>
          <p:nvPr/>
        </p:nvSpPr>
        <p:spPr>
          <a:xfrm>
            <a:off x="3446290" y="2780934"/>
            <a:ext cx="2362196" cy="643088"/>
          </a:xfrm>
          <a:prstGeom prst="rect">
            <a:avLst/>
          </a:prstGeom>
          <a:noFill/>
          <a:ln cap="rnd">
            <a:noFill/>
          </a:ln>
        </p:spPr>
        <p:txBody>
          <a:bodyPr vert="horz" wrap="square" lIns="91440" tIns="45720" rIns="91440" bIns="45720" anchor="t" anchorCtr="0" compatLnSpc="1">
            <a:noAutofit/>
          </a:bodyPr>
          <a:lstStyle/>
          <a:p>
            <a:pPr marL="274320" marR="0" lvl="0" indent="-274320" algn="l" defTabSz="914400" rtl="0" fontAlgn="auto" hangingPunct="1">
              <a:lnSpc>
                <a:spcPct val="100000"/>
              </a:lnSpc>
              <a:spcBef>
                <a:spcPts val="600"/>
              </a:spcBef>
              <a:spcAft>
                <a:spcPts val="0"/>
              </a:spcAft>
              <a:buClr>
                <a:srgbClr val="B13F9A"/>
              </a:buClr>
              <a:buSzPct val="73000"/>
              <a:buFont typeface="Wingdings 2"/>
              <a:buChar char=""/>
              <a:tabLst/>
              <a:defRPr sz="1800" b="0" i="0" u="none" strike="noStrike" kern="0" cap="none" spc="0" baseline="0">
                <a:solidFill>
                  <a:srgbClr val="000000"/>
                </a:solidFill>
                <a:uFillTx/>
              </a:defRPr>
            </a:pPr>
            <a:r>
              <a:rPr lang="en-US" sz="2600" b="0" i="0" u="none" strike="noStrike" kern="1200" cap="none" spc="0" baseline="0">
                <a:solidFill>
                  <a:srgbClr val="000000"/>
                </a:solidFill>
                <a:uFillTx/>
                <a:latin typeface="Garamond" panose="02020404030301010803" pitchFamily="18" charset="0"/>
              </a:rPr>
              <a:t>DIGRAPH</a:t>
            </a:r>
          </a:p>
        </p:txBody>
      </p:sp>
      <p:sp>
        <p:nvSpPr>
          <p:cNvPr id="6" name="Content Placeholder 2">
            <a:extLst>
              <a:ext uri="{FF2B5EF4-FFF2-40B4-BE49-F238E27FC236}">
                <a16:creationId xmlns:a16="http://schemas.microsoft.com/office/drawing/2014/main" id="{9E98305B-1042-4806-AD8A-22854D92EB9B}"/>
              </a:ext>
            </a:extLst>
          </p:cNvPr>
          <p:cNvSpPr txBox="1"/>
          <p:nvPr/>
        </p:nvSpPr>
        <p:spPr>
          <a:xfrm>
            <a:off x="857820" y="2725738"/>
            <a:ext cx="2362196" cy="609603"/>
          </a:xfrm>
          <a:prstGeom prst="rect">
            <a:avLst/>
          </a:prstGeom>
          <a:noFill/>
          <a:ln cap="rnd">
            <a:noFill/>
          </a:ln>
        </p:spPr>
        <p:txBody>
          <a:bodyPr vert="horz" wrap="square" lIns="91440" tIns="45720" rIns="91440" bIns="45720" anchor="t" anchorCtr="0" compatLnSpc="1">
            <a:noAutofit/>
          </a:bodyPr>
          <a:lstStyle/>
          <a:p>
            <a:pPr marL="274320" marR="0" lvl="0" indent="-274320" algn="l" defTabSz="914400" rtl="0" fontAlgn="auto" hangingPunct="1">
              <a:lnSpc>
                <a:spcPct val="100000"/>
              </a:lnSpc>
              <a:spcBef>
                <a:spcPts val="600"/>
              </a:spcBef>
              <a:spcAft>
                <a:spcPts val="0"/>
              </a:spcAft>
              <a:buClr>
                <a:srgbClr val="B13F9A"/>
              </a:buClr>
              <a:buSzPct val="73000"/>
              <a:buFont typeface="Wingdings 2"/>
              <a:buChar char=""/>
              <a:tabLst/>
              <a:defRPr sz="1800" b="0" i="0" u="none" strike="noStrike" kern="0" cap="none" spc="0" baseline="0">
                <a:solidFill>
                  <a:srgbClr val="000000"/>
                </a:solidFill>
                <a:uFillTx/>
              </a:defRPr>
            </a:pPr>
            <a:r>
              <a:rPr lang="en-US" sz="2600" b="0" i="0" u="none" strike="noStrike" kern="1200" cap="none" spc="0" baseline="0" dirty="0">
                <a:solidFill>
                  <a:srgbClr val="000000"/>
                </a:solidFill>
                <a:uFillTx/>
                <a:latin typeface="Garamond" panose="02020404030301010803" pitchFamily="18" charset="0"/>
              </a:rPr>
              <a:t>TRIGRAPH</a:t>
            </a:r>
          </a:p>
        </p:txBody>
      </p:sp>
      <p:sp>
        <p:nvSpPr>
          <p:cNvPr id="7" name="Content Placeholder 2">
            <a:extLst>
              <a:ext uri="{FF2B5EF4-FFF2-40B4-BE49-F238E27FC236}">
                <a16:creationId xmlns:a16="http://schemas.microsoft.com/office/drawing/2014/main" id="{CE292403-6350-44B5-BDF4-4492006ED170}"/>
              </a:ext>
            </a:extLst>
          </p:cNvPr>
          <p:cNvSpPr txBox="1"/>
          <p:nvPr/>
        </p:nvSpPr>
        <p:spPr>
          <a:xfrm>
            <a:off x="5814119" y="2700854"/>
            <a:ext cx="2362196" cy="828985"/>
          </a:xfrm>
          <a:prstGeom prst="rect">
            <a:avLst/>
          </a:prstGeom>
          <a:noFill/>
          <a:ln cap="rnd">
            <a:noFill/>
          </a:ln>
        </p:spPr>
        <p:txBody>
          <a:bodyPr vert="horz" wrap="square" lIns="91440" tIns="45720" rIns="91440" bIns="45720" anchor="t" anchorCtr="0" compatLnSpc="1">
            <a:noAutofit/>
          </a:bodyPr>
          <a:lstStyle/>
          <a:p>
            <a:pPr marL="274320" marR="0" lvl="0" indent="-274320" algn="l" defTabSz="914400" rtl="0" fontAlgn="auto" hangingPunct="1">
              <a:lnSpc>
                <a:spcPct val="100000"/>
              </a:lnSpc>
              <a:spcBef>
                <a:spcPts val="600"/>
              </a:spcBef>
              <a:spcAft>
                <a:spcPts val="0"/>
              </a:spcAft>
              <a:buClr>
                <a:srgbClr val="B13F9A"/>
              </a:buClr>
              <a:buSzPct val="73000"/>
              <a:buFont typeface="Wingdings 2"/>
              <a:buChar char=""/>
              <a:tabLst/>
              <a:defRPr sz="1800" b="0" i="0" u="none" strike="noStrike" kern="0" cap="none" spc="0" baseline="0">
                <a:solidFill>
                  <a:srgbClr val="000000"/>
                </a:solidFill>
                <a:uFillTx/>
              </a:defRPr>
            </a:pPr>
            <a:r>
              <a:rPr lang="en-US" sz="2600" b="0" i="0" u="none" strike="noStrike" kern="1200" cap="none" spc="0" baseline="0">
                <a:solidFill>
                  <a:srgbClr val="000000"/>
                </a:solidFill>
                <a:uFillTx/>
                <a:latin typeface="Garamond" panose="02020404030301010803" pitchFamily="18" charset="0"/>
              </a:rPr>
              <a:t>SPLIT DIGRAPH</a:t>
            </a:r>
          </a:p>
        </p:txBody>
      </p:sp>
      <p:sp>
        <p:nvSpPr>
          <p:cNvPr id="8" name="Content Placeholder 2">
            <a:extLst>
              <a:ext uri="{FF2B5EF4-FFF2-40B4-BE49-F238E27FC236}">
                <a16:creationId xmlns:a16="http://schemas.microsoft.com/office/drawing/2014/main" id="{4CB67303-0873-48EB-8655-BF785198DFF6}"/>
              </a:ext>
            </a:extLst>
          </p:cNvPr>
          <p:cNvSpPr txBox="1"/>
          <p:nvPr/>
        </p:nvSpPr>
        <p:spPr>
          <a:xfrm>
            <a:off x="946835" y="3622208"/>
            <a:ext cx="3529703" cy="990596"/>
          </a:xfrm>
          <a:prstGeom prst="rect">
            <a:avLst/>
          </a:prstGeom>
          <a:noFill/>
          <a:ln cap="rnd">
            <a:noFill/>
          </a:ln>
        </p:spPr>
        <p:txBody>
          <a:bodyPr vert="horz" wrap="square" lIns="91440" tIns="45720" rIns="91440" bIns="45720" anchor="t" anchorCtr="0" compatLnSpc="1">
            <a:noAutofit/>
          </a:bodyPr>
          <a:lstStyle/>
          <a:p>
            <a:pPr marL="274320" marR="0" lvl="0" indent="-274320" algn="l" defTabSz="914400" rtl="0" fontAlgn="auto" hangingPunct="1">
              <a:lnSpc>
                <a:spcPct val="100000"/>
              </a:lnSpc>
              <a:spcBef>
                <a:spcPts val="600"/>
              </a:spcBef>
              <a:spcAft>
                <a:spcPts val="0"/>
              </a:spcAft>
              <a:buClr>
                <a:srgbClr val="B13F9A"/>
              </a:buClr>
              <a:buSzPct val="73000"/>
              <a:buFont typeface="Wingdings 2"/>
              <a:buChar char=""/>
              <a:tabLst/>
              <a:defRPr sz="1800" b="0" i="0" u="none" strike="noStrike" kern="0" cap="none" spc="0" baseline="0">
                <a:solidFill>
                  <a:srgbClr val="000000"/>
                </a:solidFill>
                <a:uFillTx/>
              </a:defRPr>
            </a:pPr>
            <a:r>
              <a:rPr lang="en-US" sz="2600" b="0" i="0" u="none" strike="noStrike" kern="1200" cap="none" spc="0" baseline="0">
                <a:solidFill>
                  <a:srgbClr val="000000"/>
                </a:solidFill>
                <a:uFillTx/>
                <a:latin typeface="Garamond" panose="02020404030301010803" pitchFamily="18" charset="0"/>
              </a:rPr>
              <a:t>ALTERNATIVE PRONOUNCIATION </a:t>
            </a:r>
          </a:p>
        </p:txBody>
      </p:sp>
      <p:sp>
        <p:nvSpPr>
          <p:cNvPr id="9" name="Content Placeholder 2">
            <a:extLst>
              <a:ext uri="{FF2B5EF4-FFF2-40B4-BE49-F238E27FC236}">
                <a16:creationId xmlns:a16="http://schemas.microsoft.com/office/drawing/2014/main" id="{38FB983A-3702-4AAE-BCAF-6A12F2731F8C}"/>
              </a:ext>
            </a:extLst>
          </p:cNvPr>
          <p:cNvSpPr txBox="1"/>
          <p:nvPr/>
        </p:nvSpPr>
        <p:spPr>
          <a:xfrm>
            <a:off x="4667464" y="3765060"/>
            <a:ext cx="2362196" cy="828985"/>
          </a:xfrm>
          <a:prstGeom prst="rect">
            <a:avLst/>
          </a:prstGeom>
          <a:noFill/>
          <a:ln cap="rnd">
            <a:noFill/>
          </a:ln>
        </p:spPr>
        <p:txBody>
          <a:bodyPr vert="horz" wrap="square" lIns="91440" tIns="45720" rIns="91440" bIns="45720" anchor="t" anchorCtr="0" compatLnSpc="1">
            <a:noAutofit/>
          </a:bodyPr>
          <a:lstStyle/>
          <a:p>
            <a:pPr marL="274320" marR="0" lvl="0" indent="-274320" algn="l" defTabSz="914400" rtl="0" fontAlgn="auto" hangingPunct="1">
              <a:lnSpc>
                <a:spcPct val="100000"/>
              </a:lnSpc>
              <a:spcBef>
                <a:spcPts val="600"/>
              </a:spcBef>
              <a:spcAft>
                <a:spcPts val="0"/>
              </a:spcAft>
              <a:buClr>
                <a:srgbClr val="B13F9A"/>
              </a:buClr>
              <a:buSzPct val="73000"/>
              <a:buFont typeface="Wingdings 2"/>
              <a:buChar char=""/>
              <a:tabLst/>
              <a:defRPr sz="1800" b="0" i="0" u="none" strike="noStrike" kern="0" cap="none" spc="0" baseline="0">
                <a:solidFill>
                  <a:srgbClr val="000000"/>
                </a:solidFill>
                <a:uFillTx/>
              </a:defRPr>
            </a:pPr>
            <a:r>
              <a:rPr lang="en-US" sz="2600" b="0" i="0" u="none" strike="noStrike" kern="1200" cap="none" spc="0" baseline="0">
                <a:solidFill>
                  <a:srgbClr val="000000"/>
                </a:solidFill>
                <a:uFillTx/>
                <a:latin typeface="Garamond" panose="02020404030301010803" pitchFamily="18" charset="0"/>
              </a:rPr>
              <a:t>CVC</a:t>
            </a:r>
          </a:p>
        </p:txBody>
      </p:sp>
      <p:sp>
        <p:nvSpPr>
          <p:cNvPr id="12" name="Content Placeholder 2">
            <a:extLst>
              <a:ext uri="{FF2B5EF4-FFF2-40B4-BE49-F238E27FC236}">
                <a16:creationId xmlns:a16="http://schemas.microsoft.com/office/drawing/2014/main" id="{CE269318-0C9D-48D4-BF18-1A375304E00F}"/>
              </a:ext>
            </a:extLst>
          </p:cNvPr>
          <p:cNvSpPr txBox="1"/>
          <p:nvPr/>
        </p:nvSpPr>
        <p:spPr>
          <a:xfrm>
            <a:off x="1084094" y="4946491"/>
            <a:ext cx="2362196" cy="828985"/>
          </a:xfrm>
          <a:prstGeom prst="rect">
            <a:avLst/>
          </a:prstGeom>
          <a:noFill/>
          <a:ln cap="rnd">
            <a:noFill/>
          </a:ln>
        </p:spPr>
        <p:txBody>
          <a:bodyPr vert="horz" wrap="square" lIns="91440" tIns="45720" rIns="91440" bIns="45720" anchor="t" anchorCtr="0" compatLnSpc="1">
            <a:noAutofit/>
          </a:bodyPr>
          <a:lstStyle/>
          <a:p>
            <a:pPr marL="274320" marR="0" lvl="0" indent="-274320" algn="l" defTabSz="914400" rtl="0" fontAlgn="auto" hangingPunct="1">
              <a:lnSpc>
                <a:spcPct val="100000"/>
              </a:lnSpc>
              <a:spcBef>
                <a:spcPts val="600"/>
              </a:spcBef>
              <a:spcAft>
                <a:spcPts val="0"/>
              </a:spcAft>
              <a:buClr>
                <a:srgbClr val="B13F9A"/>
              </a:buClr>
              <a:buSzPct val="73000"/>
              <a:buFont typeface="Wingdings 2"/>
              <a:buChar char=""/>
              <a:tabLst/>
              <a:defRPr sz="1800" b="0" i="0" u="none" strike="noStrike" kern="0" cap="none" spc="0" baseline="0">
                <a:solidFill>
                  <a:srgbClr val="000000"/>
                </a:solidFill>
                <a:uFillTx/>
              </a:defRPr>
            </a:pPr>
            <a:r>
              <a:rPr lang="en-US" sz="2600" b="0" i="0" u="none" strike="noStrike" kern="1200" cap="none" spc="0" baseline="0">
                <a:solidFill>
                  <a:srgbClr val="000000"/>
                </a:solidFill>
                <a:uFillTx/>
                <a:latin typeface="Garamond" panose="02020404030301010803" pitchFamily="18" charset="0"/>
              </a:rPr>
              <a:t>GRAPHEME</a:t>
            </a:r>
          </a:p>
        </p:txBody>
      </p:sp>
      <p:sp>
        <p:nvSpPr>
          <p:cNvPr id="13" name="Content Placeholder 2">
            <a:extLst>
              <a:ext uri="{FF2B5EF4-FFF2-40B4-BE49-F238E27FC236}">
                <a16:creationId xmlns:a16="http://schemas.microsoft.com/office/drawing/2014/main" id="{A9843677-C6F2-4E53-9AB4-B84949A4574E}"/>
              </a:ext>
            </a:extLst>
          </p:cNvPr>
          <p:cNvSpPr txBox="1"/>
          <p:nvPr/>
        </p:nvSpPr>
        <p:spPr>
          <a:xfrm>
            <a:off x="3709049" y="5007145"/>
            <a:ext cx="4804543" cy="527013"/>
          </a:xfrm>
          <a:prstGeom prst="rect">
            <a:avLst/>
          </a:prstGeom>
          <a:noFill/>
          <a:ln cap="rnd">
            <a:noFill/>
          </a:ln>
        </p:spPr>
        <p:txBody>
          <a:bodyPr vert="horz" wrap="square" lIns="91440" tIns="45720" rIns="91440" bIns="45720" anchor="t" anchorCtr="0" compatLnSpc="1">
            <a:noAutofit/>
          </a:bodyPr>
          <a:lstStyle/>
          <a:p>
            <a:pPr marL="274320" marR="0" lvl="0" indent="-274320" algn="l" defTabSz="914400" rtl="0" fontAlgn="auto" hangingPunct="1">
              <a:lnSpc>
                <a:spcPct val="100000"/>
              </a:lnSpc>
              <a:spcBef>
                <a:spcPts val="600"/>
              </a:spcBef>
              <a:spcAft>
                <a:spcPts val="0"/>
              </a:spcAft>
              <a:buClr>
                <a:srgbClr val="B13F9A"/>
              </a:buClr>
              <a:buSzPct val="73000"/>
              <a:buFont typeface="Wingdings 2"/>
              <a:buChar char=""/>
              <a:tabLst/>
              <a:defRPr sz="1800" b="0" i="0" u="none" strike="noStrike" kern="0" cap="none" spc="0" baseline="0">
                <a:solidFill>
                  <a:srgbClr val="000000"/>
                </a:solidFill>
                <a:uFillTx/>
              </a:defRPr>
            </a:pPr>
            <a:r>
              <a:rPr lang="en-US" sz="2600" b="0" i="0" u="none" strike="noStrike" kern="1200" cap="none" spc="0" baseline="0">
                <a:solidFill>
                  <a:srgbClr val="000000"/>
                </a:solidFill>
                <a:uFillTx/>
                <a:latin typeface="Garamond" panose="02020404030301010803" pitchFamily="18" charset="0"/>
              </a:rPr>
              <a:t>COMMON EXCEPTION WORDS (TRICKY WORDS)</a:t>
            </a:r>
          </a:p>
        </p:txBody>
      </p:sp>
      <p:sp>
        <p:nvSpPr>
          <p:cNvPr id="17" name="Title 1">
            <a:extLst>
              <a:ext uri="{FF2B5EF4-FFF2-40B4-BE49-F238E27FC236}">
                <a16:creationId xmlns:a16="http://schemas.microsoft.com/office/drawing/2014/main" id="{665F2516-DF45-4F96-BA01-4C4C54DEA762}"/>
              </a:ext>
            </a:extLst>
          </p:cNvPr>
          <p:cNvSpPr txBox="1">
            <a:spLocks noGrp="1"/>
          </p:cNvSpPr>
          <p:nvPr>
            <p:ph type="title"/>
          </p:nvPr>
        </p:nvSpPr>
        <p:spPr>
          <a:xfrm>
            <a:off x="1563410" y="1260309"/>
            <a:ext cx="6139065" cy="594360"/>
          </a:xfrm>
        </p:spPr>
        <p:txBody>
          <a:bodyPr>
            <a:noAutofit/>
          </a:bodyPr>
          <a:lstStyle/>
          <a:p>
            <a:pPr lvl="0"/>
            <a:r>
              <a:rPr lang="en-US" dirty="0"/>
              <a:t>Phonic Terminology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4CD69-3E6F-456A-8905-85E0BB96A661}"/>
              </a:ext>
            </a:extLst>
          </p:cNvPr>
          <p:cNvSpPr txBox="1">
            <a:spLocks noGrp="1"/>
          </p:cNvSpPr>
          <p:nvPr>
            <p:ph type="title"/>
          </p:nvPr>
        </p:nvSpPr>
        <p:spPr>
          <a:xfrm>
            <a:off x="1563410" y="1260309"/>
            <a:ext cx="6139065" cy="594360"/>
          </a:xfrm>
        </p:spPr>
        <p:txBody>
          <a:bodyPr>
            <a:noAutofit/>
          </a:bodyPr>
          <a:lstStyle/>
          <a:p>
            <a:pPr lvl="0"/>
            <a:r>
              <a:rPr lang="en-US" dirty="0"/>
              <a:t>Phonic Terminology</a:t>
            </a:r>
          </a:p>
        </p:txBody>
      </p:sp>
      <p:sp>
        <p:nvSpPr>
          <p:cNvPr id="3" name="Content Placeholder 2">
            <a:extLst>
              <a:ext uri="{FF2B5EF4-FFF2-40B4-BE49-F238E27FC236}">
                <a16:creationId xmlns:a16="http://schemas.microsoft.com/office/drawing/2014/main" id="{7AFD9B42-1500-4AE9-9B4E-37B44D2E9CA0}"/>
              </a:ext>
            </a:extLst>
          </p:cNvPr>
          <p:cNvSpPr txBox="1">
            <a:spLocks noGrp="1"/>
          </p:cNvSpPr>
          <p:nvPr>
            <p:ph idx="1"/>
          </p:nvPr>
        </p:nvSpPr>
        <p:spPr>
          <a:xfrm>
            <a:off x="737252" y="2474259"/>
            <a:ext cx="7671024" cy="3621741"/>
          </a:xfrm>
        </p:spPr>
        <p:txBody>
          <a:bodyPr>
            <a:normAutofit lnSpcReduction="10000"/>
          </a:bodyPr>
          <a:lstStyle/>
          <a:p>
            <a:pPr lvl="0">
              <a:lnSpc>
                <a:spcPct val="90000"/>
              </a:lnSpc>
              <a:spcBef>
                <a:spcPts val="400"/>
              </a:spcBef>
            </a:pPr>
            <a:r>
              <a:rPr lang="en-US" sz="1600" b="1" u="sng" dirty="0"/>
              <a:t>Phoneme</a:t>
            </a:r>
            <a:r>
              <a:rPr lang="en-US" sz="1600" u="sng" dirty="0"/>
              <a:t>:</a:t>
            </a:r>
            <a:r>
              <a:rPr lang="en-US" sz="1600" dirty="0"/>
              <a:t> smallest unit of </a:t>
            </a:r>
            <a:r>
              <a:rPr lang="en-US" sz="1600" b="1" u="sng" dirty="0"/>
              <a:t>sound</a:t>
            </a:r>
            <a:r>
              <a:rPr lang="en-US" sz="1600" b="1" dirty="0"/>
              <a:t> </a:t>
            </a:r>
            <a:r>
              <a:rPr lang="en-US" sz="1600" dirty="0"/>
              <a:t>that can be heard in a word</a:t>
            </a:r>
          </a:p>
          <a:p>
            <a:pPr lvl="0">
              <a:lnSpc>
                <a:spcPct val="90000"/>
              </a:lnSpc>
              <a:spcBef>
                <a:spcPts val="400"/>
              </a:spcBef>
            </a:pPr>
            <a:r>
              <a:rPr lang="en-US" sz="1600" b="1" u="sng" dirty="0"/>
              <a:t>Grapheme</a:t>
            </a:r>
            <a:r>
              <a:rPr lang="en-US" sz="1600" dirty="0"/>
              <a:t>: The </a:t>
            </a:r>
            <a:r>
              <a:rPr lang="en-US" sz="1600" b="1" u="sng" dirty="0"/>
              <a:t>letters</a:t>
            </a:r>
            <a:r>
              <a:rPr lang="en-US" sz="1600" dirty="0"/>
              <a:t> used to represent the sound ( g / </a:t>
            </a:r>
            <a:r>
              <a:rPr lang="en-US" sz="1600" dirty="0" err="1"/>
              <a:t>sh</a:t>
            </a:r>
            <a:r>
              <a:rPr lang="en-US" sz="1600" dirty="0"/>
              <a:t> / </a:t>
            </a:r>
            <a:r>
              <a:rPr lang="en-US" sz="1600" dirty="0" err="1"/>
              <a:t>th</a:t>
            </a:r>
            <a:r>
              <a:rPr lang="en-US" sz="1600" dirty="0"/>
              <a:t> / </a:t>
            </a:r>
            <a:r>
              <a:rPr lang="en-US" sz="1600" dirty="0" err="1"/>
              <a:t>ure</a:t>
            </a:r>
            <a:r>
              <a:rPr lang="en-US" sz="1600" dirty="0"/>
              <a:t> )</a:t>
            </a:r>
          </a:p>
          <a:p>
            <a:pPr lvl="0">
              <a:lnSpc>
                <a:spcPct val="90000"/>
              </a:lnSpc>
              <a:spcBef>
                <a:spcPts val="400"/>
              </a:spcBef>
            </a:pPr>
            <a:r>
              <a:rPr lang="en-US" sz="1600" b="1" u="sng" dirty="0"/>
              <a:t>Digraph</a:t>
            </a:r>
            <a:r>
              <a:rPr lang="en-US" sz="1600" dirty="0"/>
              <a:t>: 2 letters that make 1 sound ( </a:t>
            </a:r>
            <a:r>
              <a:rPr lang="en-US" sz="1600" dirty="0" err="1"/>
              <a:t>sh</a:t>
            </a:r>
            <a:r>
              <a:rPr lang="en-US" sz="1600" dirty="0"/>
              <a:t>/ er / or )</a:t>
            </a:r>
          </a:p>
          <a:p>
            <a:pPr lvl="0">
              <a:lnSpc>
                <a:spcPct val="90000"/>
              </a:lnSpc>
              <a:spcBef>
                <a:spcPts val="400"/>
              </a:spcBef>
            </a:pPr>
            <a:r>
              <a:rPr lang="en-US" sz="1600" b="1" u="sng" dirty="0"/>
              <a:t>Trigraph:</a:t>
            </a:r>
            <a:r>
              <a:rPr lang="en-US" sz="1600" dirty="0"/>
              <a:t> 3 letters that make 1 sound ( </a:t>
            </a:r>
            <a:r>
              <a:rPr lang="en-US" sz="1600" dirty="0" err="1"/>
              <a:t>igh</a:t>
            </a:r>
            <a:r>
              <a:rPr lang="en-US" sz="1600" dirty="0"/>
              <a:t> / air )</a:t>
            </a:r>
          </a:p>
          <a:p>
            <a:pPr lvl="0">
              <a:lnSpc>
                <a:spcPct val="90000"/>
              </a:lnSpc>
              <a:spcBef>
                <a:spcPts val="400"/>
              </a:spcBef>
            </a:pPr>
            <a:r>
              <a:rPr lang="en-US" sz="1600" b="1" u="sng" dirty="0"/>
              <a:t>Split Digraph:</a:t>
            </a:r>
            <a:r>
              <a:rPr lang="en-US" sz="1600" b="1" dirty="0"/>
              <a:t> </a:t>
            </a:r>
            <a:r>
              <a:rPr lang="en-US" sz="1600" dirty="0"/>
              <a:t>a digraph whose letters are not adjacent (next to each other)                             </a:t>
            </a:r>
          </a:p>
          <a:p>
            <a:pPr marL="0" lvl="0" indent="0">
              <a:lnSpc>
                <a:spcPct val="90000"/>
              </a:lnSpc>
              <a:spcBef>
                <a:spcPts val="400"/>
              </a:spcBef>
              <a:buNone/>
            </a:pPr>
            <a:r>
              <a:rPr lang="en-US" sz="1600" dirty="0"/>
              <a:t>                                                                                                           ( make / bike / flute )</a:t>
            </a:r>
          </a:p>
          <a:p>
            <a:pPr lvl="0">
              <a:lnSpc>
                <a:spcPct val="90000"/>
              </a:lnSpc>
              <a:spcBef>
                <a:spcPts val="400"/>
              </a:spcBef>
            </a:pPr>
            <a:r>
              <a:rPr lang="en-US" sz="1600" b="1" u="sng" dirty="0"/>
              <a:t>CVC:</a:t>
            </a:r>
            <a:r>
              <a:rPr lang="en-US" sz="1600" dirty="0"/>
              <a:t> consonant vowel consonant ( cat / pin / ten / van / sun )</a:t>
            </a:r>
            <a:endParaRPr lang="en-US" sz="1600" i="1" dirty="0"/>
          </a:p>
          <a:p>
            <a:pPr lvl="0">
              <a:lnSpc>
                <a:spcPct val="90000"/>
              </a:lnSpc>
              <a:spcBef>
                <a:spcPts val="400"/>
              </a:spcBef>
            </a:pPr>
            <a:r>
              <a:rPr lang="en-US" sz="1600" b="1" u="sng" dirty="0"/>
              <a:t>CCVC/ CVCC/CCVCC:</a:t>
            </a:r>
            <a:r>
              <a:rPr lang="en-US" sz="1600" b="1" dirty="0"/>
              <a:t> </a:t>
            </a:r>
            <a:r>
              <a:rPr lang="en-US" sz="1600" dirty="0"/>
              <a:t>( train / belt / crisp )</a:t>
            </a:r>
          </a:p>
          <a:p>
            <a:pPr lvl="0">
              <a:lnSpc>
                <a:spcPct val="90000"/>
              </a:lnSpc>
              <a:spcBef>
                <a:spcPts val="400"/>
              </a:spcBef>
            </a:pPr>
            <a:r>
              <a:rPr lang="en-US" sz="1600" b="1" u="sng" dirty="0"/>
              <a:t>CEW/(Tricky Words):</a:t>
            </a:r>
            <a:r>
              <a:rPr lang="en-US" sz="1600" b="1" dirty="0"/>
              <a:t> </a:t>
            </a:r>
            <a:r>
              <a:rPr lang="en-US" sz="1600" dirty="0"/>
              <a:t>words that can not be decoded – Common Exception Words</a:t>
            </a:r>
          </a:p>
          <a:p>
            <a:pPr lvl="0">
              <a:lnSpc>
                <a:spcPct val="90000"/>
              </a:lnSpc>
              <a:spcBef>
                <a:spcPts val="400"/>
              </a:spcBef>
            </a:pPr>
            <a:r>
              <a:rPr lang="en-US" sz="1600" b="1" u="sng" dirty="0"/>
              <a:t>Alternative Pronunciations:</a:t>
            </a:r>
            <a:r>
              <a:rPr lang="en-US" sz="1600" b="1" dirty="0"/>
              <a:t> </a:t>
            </a:r>
            <a:r>
              <a:rPr lang="en-US" sz="1600" dirty="0"/>
              <a:t>graphemes that have different sounds ( pin / find , cow / snow , chick / chef )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6807A-F983-4587-A331-855D75522FBF}"/>
              </a:ext>
            </a:extLst>
          </p:cNvPr>
          <p:cNvSpPr txBox="1">
            <a:spLocks noGrp="1"/>
          </p:cNvSpPr>
          <p:nvPr>
            <p:ph type="title"/>
          </p:nvPr>
        </p:nvSpPr>
        <p:spPr>
          <a:xfrm>
            <a:off x="952493" y="1114004"/>
            <a:ext cx="7239003" cy="777240"/>
          </a:xfrm>
        </p:spPr>
        <p:txBody>
          <a:bodyPr/>
          <a:lstStyle/>
          <a:p>
            <a:pPr lvl="0"/>
            <a:r>
              <a:rPr lang="en-US"/>
              <a:t>How we teach at school</a:t>
            </a:r>
          </a:p>
        </p:txBody>
      </p:sp>
      <p:sp>
        <p:nvSpPr>
          <p:cNvPr id="3" name="Content Placeholder 2">
            <a:extLst>
              <a:ext uri="{FF2B5EF4-FFF2-40B4-BE49-F238E27FC236}">
                <a16:creationId xmlns:a16="http://schemas.microsoft.com/office/drawing/2014/main" id="{9152B4FA-BEB7-4808-8003-AE7404A563B8}"/>
              </a:ext>
            </a:extLst>
          </p:cNvPr>
          <p:cNvSpPr txBox="1">
            <a:spLocks noGrp="1"/>
          </p:cNvSpPr>
          <p:nvPr>
            <p:ph idx="1"/>
          </p:nvPr>
        </p:nvSpPr>
        <p:spPr>
          <a:xfrm>
            <a:off x="952493" y="2447252"/>
            <a:ext cx="7239003" cy="3609303"/>
          </a:xfrm>
        </p:spPr>
        <p:txBody>
          <a:bodyPr/>
          <a:lstStyle/>
          <a:p>
            <a:pPr lvl="0"/>
            <a:r>
              <a:rPr lang="en-GB" dirty="0"/>
              <a:t>Intro          Revisit           Teach            Practise        Apply          Assess</a:t>
            </a:r>
          </a:p>
          <a:p>
            <a:pPr lvl="0"/>
            <a:r>
              <a:rPr lang="en-GB" dirty="0"/>
              <a:t>25 - 30 minutes</a:t>
            </a:r>
          </a:p>
          <a:p>
            <a:pPr lvl="0"/>
            <a:r>
              <a:rPr lang="en-GB" dirty="0"/>
              <a:t>Consistent and daily</a:t>
            </a:r>
          </a:p>
          <a:p>
            <a:pPr lvl="0"/>
            <a:r>
              <a:rPr lang="en-GB" dirty="0"/>
              <a:t>Interactive</a:t>
            </a:r>
          </a:p>
          <a:p>
            <a:pPr lvl="0"/>
            <a:r>
              <a:rPr lang="en-GB" dirty="0"/>
              <a:t>Multisensory (robot arms, fingers, sound buttons)</a:t>
            </a:r>
          </a:p>
          <a:p>
            <a:pPr lvl="0"/>
            <a:r>
              <a:rPr lang="en-GB" dirty="0"/>
              <a:t>Always applying through everyday activities</a:t>
            </a:r>
          </a:p>
        </p:txBody>
      </p:sp>
      <p:sp>
        <p:nvSpPr>
          <p:cNvPr id="4" name="Notched Right Arrow 7">
            <a:extLst>
              <a:ext uri="{FF2B5EF4-FFF2-40B4-BE49-F238E27FC236}">
                <a16:creationId xmlns:a16="http://schemas.microsoft.com/office/drawing/2014/main" id="{553D1CB7-4C08-478D-9E11-E2D228AC0600}"/>
              </a:ext>
            </a:extLst>
          </p:cNvPr>
          <p:cNvSpPr/>
          <p:nvPr/>
        </p:nvSpPr>
        <p:spPr>
          <a:xfrm>
            <a:off x="3608120" y="2617621"/>
            <a:ext cx="538325" cy="162232"/>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3 f30 1"/>
              <a:gd name="f39" fmla="*/ f34 f30 1"/>
              <a:gd name="f40" fmla="*/ f36 1 2"/>
              <a:gd name="f41" fmla="min f37 f36"/>
              <a:gd name="f42" fmla="*/ f36 f7 1"/>
              <a:gd name="f43" fmla="+- f6 f40 0"/>
              <a:gd name="f44" fmla="*/ f41 f7 1"/>
              <a:gd name="f45" fmla="*/ f42 1 200000"/>
              <a:gd name="f46" fmla="*/ f44 1 100000"/>
              <a:gd name="f47" fmla="+- f43 0 f45"/>
              <a:gd name="f48" fmla="+- f43 f45 0"/>
              <a:gd name="f49" fmla="*/ f43 f30 1"/>
              <a:gd name="f50" fmla="+- f33 0 f46"/>
              <a:gd name="f51" fmla="*/ f45 f46 1"/>
              <a:gd name="f52" fmla="*/ f47 f30 1"/>
              <a:gd name="f53" fmla="*/ f48 f30 1"/>
              <a:gd name="f54" fmla="*/ f51 1 f40"/>
              <a:gd name="f55" fmla="*/ f50 f30 1"/>
              <a:gd name="f56" fmla="+- f33 0 f54"/>
              <a:gd name="f57" fmla="*/ f54 f30 1"/>
              <a:gd name="f58" fmla="*/ f56 f30 1"/>
            </a:gdLst>
            <a:ahLst/>
            <a:cxnLst>
              <a:cxn ang="3cd4">
                <a:pos x="hc" y="t"/>
              </a:cxn>
              <a:cxn ang="0">
                <a:pos x="r" y="vc"/>
              </a:cxn>
              <a:cxn ang="cd4">
                <a:pos x="hc" y="b"/>
              </a:cxn>
              <a:cxn ang="cd2">
                <a:pos x="l" y="vc"/>
              </a:cxn>
              <a:cxn ang="f27">
                <a:pos x="f55" y="f35"/>
              </a:cxn>
              <a:cxn ang="f28">
                <a:pos x="f57" y="f49"/>
              </a:cxn>
              <a:cxn ang="f29">
                <a:pos x="f55" y="f39"/>
              </a:cxn>
            </a:cxnLst>
            <a:rect l="f57" t="f52" r="f58" b="f53"/>
            <a:pathLst>
              <a:path>
                <a:moveTo>
                  <a:pt x="f35" y="f52"/>
                </a:moveTo>
                <a:lnTo>
                  <a:pt x="f55" y="f52"/>
                </a:lnTo>
                <a:lnTo>
                  <a:pt x="f55" y="f35"/>
                </a:lnTo>
                <a:lnTo>
                  <a:pt x="f38" y="f49"/>
                </a:lnTo>
                <a:lnTo>
                  <a:pt x="f55" y="f39"/>
                </a:lnTo>
                <a:lnTo>
                  <a:pt x="f55" y="f53"/>
                </a:lnTo>
                <a:lnTo>
                  <a:pt x="f35" y="f53"/>
                </a:lnTo>
                <a:lnTo>
                  <a:pt x="f57" y="f49"/>
                </a:lnTo>
                <a:close/>
              </a:path>
            </a:pathLst>
          </a:custGeom>
          <a:solidFill>
            <a:srgbClr val="4F81BD"/>
          </a:solidFill>
          <a:ln w="25402" cap="rnd">
            <a:solidFill>
              <a:srgbClr val="385D8A"/>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Notched Right Arrow 7">
            <a:extLst>
              <a:ext uri="{FF2B5EF4-FFF2-40B4-BE49-F238E27FC236}">
                <a16:creationId xmlns:a16="http://schemas.microsoft.com/office/drawing/2014/main" id="{945FCA64-ABD6-4D15-9D8A-51C8AD100574}"/>
              </a:ext>
            </a:extLst>
          </p:cNvPr>
          <p:cNvSpPr/>
          <p:nvPr/>
        </p:nvSpPr>
        <p:spPr>
          <a:xfrm>
            <a:off x="2011144" y="2617621"/>
            <a:ext cx="538325" cy="162232"/>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3 f30 1"/>
              <a:gd name="f39" fmla="*/ f34 f30 1"/>
              <a:gd name="f40" fmla="*/ f36 1 2"/>
              <a:gd name="f41" fmla="min f37 f36"/>
              <a:gd name="f42" fmla="*/ f36 f7 1"/>
              <a:gd name="f43" fmla="+- f6 f40 0"/>
              <a:gd name="f44" fmla="*/ f41 f7 1"/>
              <a:gd name="f45" fmla="*/ f42 1 200000"/>
              <a:gd name="f46" fmla="*/ f44 1 100000"/>
              <a:gd name="f47" fmla="+- f43 0 f45"/>
              <a:gd name="f48" fmla="+- f43 f45 0"/>
              <a:gd name="f49" fmla="*/ f43 f30 1"/>
              <a:gd name="f50" fmla="+- f33 0 f46"/>
              <a:gd name="f51" fmla="*/ f45 f46 1"/>
              <a:gd name="f52" fmla="*/ f47 f30 1"/>
              <a:gd name="f53" fmla="*/ f48 f30 1"/>
              <a:gd name="f54" fmla="*/ f51 1 f40"/>
              <a:gd name="f55" fmla="*/ f50 f30 1"/>
              <a:gd name="f56" fmla="+- f33 0 f54"/>
              <a:gd name="f57" fmla="*/ f54 f30 1"/>
              <a:gd name="f58" fmla="*/ f56 f30 1"/>
            </a:gdLst>
            <a:ahLst/>
            <a:cxnLst>
              <a:cxn ang="3cd4">
                <a:pos x="hc" y="t"/>
              </a:cxn>
              <a:cxn ang="0">
                <a:pos x="r" y="vc"/>
              </a:cxn>
              <a:cxn ang="cd4">
                <a:pos x="hc" y="b"/>
              </a:cxn>
              <a:cxn ang="cd2">
                <a:pos x="l" y="vc"/>
              </a:cxn>
              <a:cxn ang="f27">
                <a:pos x="f55" y="f35"/>
              </a:cxn>
              <a:cxn ang="f28">
                <a:pos x="f57" y="f49"/>
              </a:cxn>
              <a:cxn ang="f29">
                <a:pos x="f55" y="f39"/>
              </a:cxn>
            </a:cxnLst>
            <a:rect l="f57" t="f52" r="f58" b="f53"/>
            <a:pathLst>
              <a:path>
                <a:moveTo>
                  <a:pt x="f35" y="f52"/>
                </a:moveTo>
                <a:lnTo>
                  <a:pt x="f55" y="f52"/>
                </a:lnTo>
                <a:lnTo>
                  <a:pt x="f55" y="f35"/>
                </a:lnTo>
                <a:lnTo>
                  <a:pt x="f38" y="f49"/>
                </a:lnTo>
                <a:lnTo>
                  <a:pt x="f55" y="f39"/>
                </a:lnTo>
                <a:lnTo>
                  <a:pt x="f55" y="f53"/>
                </a:lnTo>
                <a:lnTo>
                  <a:pt x="f35" y="f53"/>
                </a:lnTo>
                <a:lnTo>
                  <a:pt x="f57" y="f49"/>
                </a:lnTo>
                <a:close/>
              </a:path>
            </a:pathLst>
          </a:custGeom>
          <a:solidFill>
            <a:srgbClr val="4F81BD"/>
          </a:solidFill>
          <a:ln w="25402" cap="rnd">
            <a:solidFill>
              <a:srgbClr val="385D8A"/>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 name="Notched Right Arrow 7">
            <a:extLst>
              <a:ext uri="{FF2B5EF4-FFF2-40B4-BE49-F238E27FC236}">
                <a16:creationId xmlns:a16="http://schemas.microsoft.com/office/drawing/2014/main" id="{78F9E4D4-7BA7-41F5-A3A3-7AC6A6545931}"/>
              </a:ext>
            </a:extLst>
          </p:cNvPr>
          <p:cNvSpPr/>
          <p:nvPr/>
        </p:nvSpPr>
        <p:spPr>
          <a:xfrm>
            <a:off x="5205096" y="2627624"/>
            <a:ext cx="538325" cy="162232"/>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3 f30 1"/>
              <a:gd name="f39" fmla="*/ f34 f30 1"/>
              <a:gd name="f40" fmla="*/ f36 1 2"/>
              <a:gd name="f41" fmla="min f37 f36"/>
              <a:gd name="f42" fmla="*/ f36 f7 1"/>
              <a:gd name="f43" fmla="+- f6 f40 0"/>
              <a:gd name="f44" fmla="*/ f41 f7 1"/>
              <a:gd name="f45" fmla="*/ f42 1 200000"/>
              <a:gd name="f46" fmla="*/ f44 1 100000"/>
              <a:gd name="f47" fmla="+- f43 0 f45"/>
              <a:gd name="f48" fmla="+- f43 f45 0"/>
              <a:gd name="f49" fmla="*/ f43 f30 1"/>
              <a:gd name="f50" fmla="+- f33 0 f46"/>
              <a:gd name="f51" fmla="*/ f45 f46 1"/>
              <a:gd name="f52" fmla="*/ f47 f30 1"/>
              <a:gd name="f53" fmla="*/ f48 f30 1"/>
              <a:gd name="f54" fmla="*/ f51 1 f40"/>
              <a:gd name="f55" fmla="*/ f50 f30 1"/>
              <a:gd name="f56" fmla="+- f33 0 f54"/>
              <a:gd name="f57" fmla="*/ f54 f30 1"/>
              <a:gd name="f58" fmla="*/ f56 f30 1"/>
            </a:gdLst>
            <a:ahLst/>
            <a:cxnLst>
              <a:cxn ang="3cd4">
                <a:pos x="hc" y="t"/>
              </a:cxn>
              <a:cxn ang="0">
                <a:pos x="r" y="vc"/>
              </a:cxn>
              <a:cxn ang="cd4">
                <a:pos x="hc" y="b"/>
              </a:cxn>
              <a:cxn ang="cd2">
                <a:pos x="l" y="vc"/>
              </a:cxn>
              <a:cxn ang="f27">
                <a:pos x="f55" y="f35"/>
              </a:cxn>
              <a:cxn ang="f28">
                <a:pos x="f57" y="f49"/>
              </a:cxn>
              <a:cxn ang="f29">
                <a:pos x="f55" y="f39"/>
              </a:cxn>
            </a:cxnLst>
            <a:rect l="f57" t="f52" r="f58" b="f53"/>
            <a:pathLst>
              <a:path>
                <a:moveTo>
                  <a:pt x="f35" y="f52"/>
                </a:moveTo>
                <a:lnTo>
                  <a:pt x="f55" y="f52"/>
                </a:lnTo>
                <a:lnTo>
                  <a:pt x="f55" y="f35"/>
                </a:lnTo>
                <a:lnTo>
                  <a:pt x="f38" y="f49"/>
                </a:lnTo>
                <a:lnTo>
                  <a:pt x="f55" y="f39"/>
                </a:lnTo>
                <a:lnTo>
                  <a:pt x="f55" y="f53"/>
                </a:lnTo>
                <a:lnTo>
                  <a:pt x="f35" y="f53"/>
                </a:lnTo>
                <a:lnTo>
                  <a:pt x="f57" y="f49"/>
                </a:lnTo>
                <a:close/>
              </a:path>
            </a:pathLst>
          </a:custGeom>
          <a:solidFill>
            <a:srgbClr val="4F81BD"/>
          </a:solidFill>
          <a:ln w="25402" cap="rnd">
            <a:solidFill>
              <a:srgbClr val="385D8A"/>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Notched Right Arrow 7">
            <a:extLst>
              <a:ext uri="{FF2B5EF4-FFF2-40B4-BE49-F238E27FC236}">
                <a16:creationId xmlns:a16="http://schemas.microsoft.com/office/drawing/2014/main" id="{630EF9FA-A17B-4B2F-9E64-9F883EE996B2}"/>
              </a:ext>
            </a:extLst>
          </p:cNvPr>
          <p:cNvSpPr/>
          <p:nvPr/>
        </p:nvSpPr>
        <p:spPr>
          <a:xfrm>
            <a:off x="2170687" y="2981245"/>
            <a:ext cx="538325" cy="162232"/>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3 f30 1"/>
              <a:gd name="f39" fmla="*/ f34 f30 1"/>
              <a:gd name="f40" fmla="*/ f36 1 2"/>
              <a:gd name="f41" fmla="min f37 f36"/>
              <a:gd name="f42" fmla="*/ f36 f7 1"/>
              <a:gd name="f43" fmla="+- f6 f40 0"/>
              <a:gd name="f44" fmla="*/ f41 f7 1"/>
              <a:gd name="f45" fmla="*/ f42 1 200000"/>
              <a:gd name="f46" fmla="*/ f44 1 100000"/>
              <a:gd name="f47" fmla="+- f43 0 f45"/>
              <a:gd name="f48" fmla="+- f43 f45 0"/>
              <a:gd name="f49" fmla="*/ f43 f30 1"/>
              <a:gd name="f50" fmla="+- f33 0 f46"/>
              <a:gd name="f51" fmla="*/ f45 f46 1"/>
              <a:gd name="f52" fmla="*/ f47 f30 1"/>
              <a:gd name="f53" fmla="*/ f48 f30 1"/>
              <a:gd name="f54" fmla="*/ f51 1 f40"/>
              <a:gd name="f55" fmla="*/ f50 f30 1"/>
              <a:gd name="f56" fmla="+- f33 0 f54"/>
              <a:gd name="f57" fmla="*/ f54 f30 1"/>
              <a:gd name="f58" fmla="*/ f56 f30 1"/>
            </a:gdLst>
            <a:ahLst/>
            <a:cxnLst>
              <a:cxn ang="3cd4">
                <a:pos x="hc" y="t"/>
              </a:cxn>
              <a:cxn ang="0">
                <a:pos x="r" y="vc"/>
              </a:cxn>
              <a:cxn ang="cd4">
                <a:pos x="hc" y="b"/>
              </a:cxn>
              <a:cxn ang="cd2">
                <a:pos x="l" y="vc"/>
              </a:cxn>
              <a:cxn ang="f27">
                <a:pos x="f55" y="f35"/>
              </a:cxn>
              <a:cxn ang="f28">
                <a:pos x="f57" y="f49"/>
              </a:cxn>
              <a:cxn ang="f29">
                <a:pos x="f55" y="f39"/>
              </a:cxn>
            </a:cxnLst>
            <a:rect l="f57" t="f52" r="f58" b="f53"/>
            <a:pathLst>
              <a:path>
                <a:moveTo>
                  <a:pt x="f35" y="f52"/>
                </a:moveTo>
                <a:lnTo>
                  <a:pt x="f55" y="f52"/>
                </a:lnTo>
                <a:lnTo>
                  <a:pt x="f55" y="f35"/>
                </a:lnTo>
                <a:lnTo>
                  <a:pt x="f38" y="f49"/>
                </a:lnTo>
                <a:lnTo>
                  <a:pt x="f55" y="f39"/>
                </a:lnTo>
                <a:lnTo>
                  <a:pt x="f55" y="f53"/>
                </a:lnTo>
                <a:lnTo>
                  <a:pt x="f35" y="f53"/>
                </a:lnTo>
                <a:lnTo>
                  <a:pt x="f57" y="f49"/>
                </a:lnTo>
                <a:close/>
              </a:path>
            </a:pathLst>
          </a:custGeom>
          <a:solidFill>
            <a:srgbClr val="4F81BD"/>
          </a:solidFill>
          <a:ln w="25402" cap="rnd">
            <a:solidFill>
              <a:srgbClr val="385D8A"/>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8" name="Notched Right Arrow 7">
            <a:extLst>
              <a:ext uri="{FF2B5EF4-FFF2-40B4-BE49-F238E27FC236}">
                <a16:creationId xmlns:a16="http://schemas.microsoft.com/office/drawing/2014/main" id="{D55318F9-7CC9-4BF2-A633-8413206869F1}"/>
              </a:ext>
            </a:extLst>
          </p:cNvPr>
          <p:cNvSpPr/>
          <p:nvPr/>
        </p:nvSpPr>
        <p:spPr>
          <a:xfrm>
            <a:off x="6975801" y="2627624"/>
            <a:ext cx="538325" cy="162232"/>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3 f30 1"/>
              <a:gd name="f39" fmla="*/ f34 f30 1"/>
              <a:gd name="f40" fmla="*/ f36 1 2"/>
              <a:gd name="f41" fmla="min f37 f36"/>
              <a:gd name="f42" fmla="*/ f36 f7 1"/>
              <a:gd name="f43" fmla="+- f6 f40 0"/>
              <a:gd name="f44" fmla="*/ f41 f7 1"/>
              <a:gd name="f45" fmla="*/ f42 1 200000"/>
              <a:gd name="f46" fmla="*/ f44 1 100000"/>
              <a:gd name="f47" fmla="+- f43 0 f45"/>
              <a:gd name="f48" fmla="+- f43 f45 0"/>
              <a:gd name="f49" fmla="*/ f43 f30 1"/>
              <a:gd name="f50" fmla="+- f33 0 f46"/>
              <a:gd name="f51" fmla="*/ f45 f46 1"/>
              <a:gd name="f52" fmla="*/ f47 f30 1"/>
              <a:gd name="f53" fmla="*/ f48 f30 1"/>
              <a:gd name="f54" fmla="*/ f51 1 f40"/>
              <a:gd name="f55" fmla="*/ f50 f30 1"/>
              <a:gd name="f56" fmla="+- f33 0 f54"/>
              <a:gd name="f57" fmla="*/ f54 f30 1"/>
              <a:gd name="f58" fmla="*/ f56 f30 1"/>
            </a:gdLst>
            <a:ahLst/>
            <a:cxnLst>
              <a:cxn ang="3cd4">
                <a:pos x="hc" y="t"/>
              </a:cxn>
              <a:cxn ang="0">
                <a:pos x="r" y="vc"/>
              </a:cxn>
              <a:cxn ang="cd4">
                <a:pos x="hc" y="b"/>
              </a:cxn>
              <a:cxn ang="cd2">
                <a:pos x="l" y="vc"/>
              </a:cxn>
              <a:cxn ang="f27">
                <a:pos x="f55" y="f35"/>
              </a:cxn>
              <a:cxn ang="f28">
                <a:pos x="f57" y="f49"/>
              </a:cxn>
              <a:cxn ang="f29">
                <a:pos x="f55" y="f39"/>
              </a:cxn>
            </a:cxnLst>
            <a:rect l="f57" t="f52" r="f58" b="f53"/>
            <a:pathLst>
              <a:path>
                <a:moveTo>
                  <a:pt x="f35" y="f52"/>
                </a:moveTo>
                <a:lnTo>
                  <a:pt x="f55" y="f52"/>
                </a:lnTo>
                <a:lnTo>
                  <a:pt x="f55" y="f35"/>
                </a:lnTo>
                <a:lnTo>
                  <a:pt x="f38" y="f49"/>
                </a:lnTo>
                <a:lnTo>
                  <a:pt x="f55" y="f39"/>
                </a:lnTo>
                <a:lnTo>
                  <a:pt x="f55" y="f53"/>
                </a:lnTo>
                <a:lnTo>
                  <a:pt x="f35" y="f53"/>
                </a:lnTo>
                <a:lnTo>
                  <a:pt x="f57" y="f49"/>
                </a:lnTo>
                <a:close/>
              </a:path>
            </a:pathLst>
          </a:custGeom>
          <a:solidFill>
            <a:srgbClr val="4F81BD"/>
          </a:solidFill>
          <a:ln w="25402" cap="rnd">
            <a:solidFill>
              <a:srgbClr val="385D8A"/>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FB12DC21-66E6-4131-89FA-FF66BE38DD6B}"/>
              </a:ext>
            </a:extLst>
          </p:cNvPr>
          <p:cNvSpPr txBox="1">
            <a:spLocks noGrp="1"/>
          </p:cNvSpPr>
          <p:nvPr>
            <p:ph type="title"/>
          </p:nvPr>
        </p:nvSpPr>
        <p:spPr/>
        <p:txBody>
          <a:bodyPr/>
          <a:lstStyle/>
          <a:p>
            <a:pPr lvl="0"/>
            <a:r>
              <a:rPr lang="en-US" sz="3600" dirty="0"/>
              <a:t>Sound Buttons</a:t>
            </a:r>
          </a:p>
        </p:txBody>
      </p:sp>
      <p:sp>
        <p:nvSpPr>
          <p:cNvPr id="3" name="Content Placeholder 1">
            <a:extLst>
              <a:ext uri="{FF2B5EF4-FFF2-40B4-BE49-F238E27FC236}">
                <a16:creationId xmlns:a16="http://schemas.microsoft.com/office/drawing/2014/main" id="{7F4033C4-A167-4D03-A744-0D57358E9082}"/>
              </a:ext>
            </a:extLst>
          </p:cNvPr>
          <p:cNvSpPr txBox="1">
            <a:spLocks noGrp="1"/>
          </p:cNvSpPr>
          <p:nvPr>
            <p:ph idx="1"/>
          </p:nvPr>
        </p:nvSpPr>
        <p:spPr>
          <a:xfrm>
            <a:off x="867834" y="2630326"/>
            <a:ext cx="7408331" cy="3395570"/>
          </a:xfrm>
        </p:spPr>
        <p:txBody>
          <a:bodyPr/>
          <a:lstStyle/>
          <a:p>
            <a:pPr lvl="0">
              <a:spcBef>
                <a:spcPts val="500"/>
              </a:spcBef>
            </a:pPr>
            <a:r>
              <a:rPr lang="en-US" sz="2000" dirty="0"/>
              <a:t>An excellent strategy helps you identify if your child is struggling with any sounds, and we do this all the time in school, so they are very familiar with the concept. </a:t>
            </a:r>
          </a:p>
        </p:txBody>
      </p:sp>
      <p:pic>
        <p:nvPicPr>
          <p:cNvPr id="4" name="Picture 4">
            <a:extLst>
              <a:ext uri="{FF2B5EF4-FFF2-40B4-BE49-F238E27FC236}">
                <a16:creationId xmlns:a16="http://schemas.microsoft.com/office/drawing/2014/main" id="{DA8B42D0-DC4A-4D13-B5FF-B50C76942590}"/>
              </a:ext>
            </a:extLst>
          </p:cNvPr>
          <p:cNvPicPr>
            <a:picLocks noChangeAspect="1"/>
          </p:cNvPicPr>
          <p:nvPr/>
        </p:nvPicPr>
        <p:blipFill>
          <a:blip r:embed="rId2"/>
          <a:stretch>
            <a:fillRect/>
          </a:stretch>
        </p:blipFill>
        <p:spPr>
          <a:xfrm>
            <a:off x="2724438" y="3817342"/>
            <a:ext cx="3603684" cy="923544"/>
          </a:xfrm>
          <a:prstGeom prst="rect">
            <a:avLst/>
          </a:prstGeom>
          <a:noFill/>
          <a:ln cap="rnd">
            <a:noFill/>
          </a:ln>
        </p:spPr>
      </p:pic>
      <p:pic>
        <p:nvPicPr>
          <p:cNvPr id="10" name="Picture 9">
            <a:extLst>
              <a:ext uri="{FF2B5EF4-FFF2-40B4-BE49-F238E27FC236}">
                <a16:creationId xmlns:a16="http://schemas.microsoft.com/office/drawing/2014/main" id="{A4301789-CCC6-45C1-B61E-0D315BE249F7}"/>
              </a:ext>
            </a:extLst>
          </p:cNvPr>
          <p:cNvPicPr>
            <a:picLocks noChangeAspect="1"/>
          </p:cNvPicPr>
          <p:nvPr/>
        </p:nvPicPr>
        <p:blipFill>
          <a:blip r:embed="rId3"/>
          <a:stretch>
            <a:fillRect/>
          </a:stretch>
        </p:blipFill>
        <p:spPr>
          <a:xfrm>
            <a:off x="5674920" y="5228422"/>
            <a:ext cx="2628678" cy="774540"/>
          </a:xfrm>
          <a:prstGeom prst="rect">
            <a:avLst/>
          </a:prstGeom>
        </p:spPr>
      </p:pic>
      <p:pic>
        <p:nvPicPr>
          <p:cNvPr id="1026" name="Picture 2" descr="Read Write inc (RWI) set 3 flashcards and green word cards ...">
            <a:extLst>
              <a:ext uri="{FF2B5EF4-FFF2-40B4-BE49-F238E27FC236}">
                <a16:creationId xmlns:a16="http://schemas.microsoft.com/office/drawing/2014/main" id="{D740F7C3-B051-4066-80C2-B940410C44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1418" y="3368182"/>
            <a:ext cx="1377315" cy="17854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ad Write inc (RWI) set 2 flashcards and green word cards ...">
            <a:extLst>
              <a:ext uri="{FF2B5EF4-FFF2-40B4-BE49-F238E27FC236}">
                <a16:creationId xmlns:a16="http://schemas.microsoft.com/office/drawing/2014/main" id="{26CAF55B-609B-4105-876E-B9064D809F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267" y="3817342"/>
            <a:ext cx="1285875" cy="16668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6CCC22FA-BE9C-4E77-B5A7-EEC00B81B95D}"/>
              </a:ext>
            </a:extLst>
          </p:cNvPr>
          <p:cNvPicPr>
            <a:picLocks noChangeAspect="1"/>
          </p:cNvPicPr>
          <p:nvPr/>
        </p:nvPicPr>
        <p:blipFill>
          <a:blip r:embed="rId6"/>
          <a:stretch>
            <a:fillRect/>
          </a:stretch>
        </p:blipFill>
        <p:spPr>
          <a:xfrm>
            <a:off x="2299136" y="5037785"/>
            <a:ext cx="3140980" cy="1039723"/>
          </a:xfrm>
          <a:prstGeom prst="rect">
            <a:avLst/>
          </a:prstGeom>
        </p:spPr>
      </p:pic>
    </p:spTree>
    <p:extLst>
      <p:ext uri="{BB962C8B-B14F-4D97-AF65-F5344CB8AC3E}">
        <p14:creationId xmlns:p14="http://schemas.microsoft.com/office/powerpoint/2010/main" val="3715898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00CA-C842-414A-B7AA-4EA2E5FAE925}"/>
              </a:ext>
            </a:extLst>
          </p:cNvPr>
          <p:cNvSpPr txBox="1">
            <a:spLocks noGrp="1"/>
          </p:cNvSpPr>
          <p:nvPr>
            <p:ph type="title"/>
          </p:nvPr>
        </p:nvSpPr>
        <p:spPr>
          <a:xfrm>
            <a:off x="952493" y="1214286"/>
            <a:ext cx="7239003" cy="701043"/>
          </a:xfrm>
        </p:spPr>
        <p:txBody>
          <a:bodyPr>
            <a:normAutofit/>
          </a:bodyPr>
          <a:lstStyle/>
          <a:p>
            <a:pPr lvl="0"/>
            <a:r>
              <a:rPr lang="en-GB" sz="3600"/>
              <a:t>What Is The Phonics Screening Check?</a:t>
            </a:r>
          </a:p>
        </p:txBody>
      </p:sp>
      <p:sp>
        <p:nvSpPr>
          <p:cNvPr id="3" name="Content Placeholder 2">
            <a:extLst>
              <a:ext uri="{FF2B5EF4-FFF2-40B4-BE49-F238E27FC236}">
                <a16:creationId xmlns:a16="http://schemas.microsoft.com/office/drawing/2014/main" id="{6C310ACB-38B1-45FE-9C66-5B3DCEBA0E2F}"/>
              </a:ext>
            </a:extLst>
          </p:cNvPr>
          <p:cNvSpPr txBox="1">
            <a:spLocks noGrp="1"/>
          </p:cNvSpPr>
          <p:nvPr>
            <p:ph idx="1"/>
          </p:nvPr>
        </p:nvSpPr>
        <p:spPr>
          <a:xfrm>
            <a:off x="952493" y="2463501"/>
            <a:ext cx="7239003" cy="3679115"/>
          </a:xfrm>
        </p:spPr>
        <p:txBody>
          <a:bodyPr>
            <a:normAutofit/>
          </a:bodyPr>
          <a:lstStyle/>
          <a:p>
            <a:pPr marL="285115" indent="-272415">
              <a:lnSpc>
                <a:spcPts val="2375"/>
              </a:lnSpc>
              <a:spcBef>
                <a:spcPts val="95"/>
              </a:spcBef>
              <a:spcAft>
                <a:spcPts val="0"/>
              </a:spcAft>
              <a:buClr>
                <a:srgbClr val="D24717"/>
              </a:buClr>
              <a:buSzPct val="84090"/>
              <a:buFont typeface="Wingdings"/>
              <a:buChar char=""/>
              <a:tabLst>
                <a:tab pos="285119" algn="l"/>
                <a:tab pos="285749" algn="l"/>
                <a:tab pos="3594104" algn="l"/>
              </a:tabLst>
            </a:pPr>
            <a:r>
              <a:rPr lang="en-GB" sz="2000" kern="0" spc="-30" dirty="0">
                <a:solidFill>
                  <a:srgbClr val="000000"/>
                </a:solidFill>
                <a:cs typeface="Calibri Light"/>
              </a:rPr>
              <a:t>Children in year 1 throughout the country will all be taking part in a </a:t>
            </a:r>
            <a:r>
              <a:rPr lang="en-GB" sz="2000" b="1" kern="0" spc="-30" dirty="0">
                <a:solidFill>
                  <a:srgbClr val="000000"/>
                </a:solidFill>
                <a:cs typeface="Calibri Light"/>
              </a:rPr>
              <a:t>Phonics Screening Check </a:t>
            </a:r>
            <a:r>
              <a:rPr lang="en-GB" sz="2000" kern="0" spc="-30" dirty="0">
                <a:solidFill>
                  <a:srgbClr val="000000"/>
                </a:solidFill>
                <a:cs typeface="Calibri Light"/>
              </a:rPr>
              <a:t>during the week commencing Monday 9</a:t>
            </a:r>
            <a:r>
              <a:rPr lang="en-GB" sz="2000" kern="0" spc="-30" baseline="30000" dirty="0">
                <a:solidFill>
                  <a:srgbClr val="000000"/>
                </a:solidFill>
                <a:cs typeface="Calibri Light"/>
              </a:rPr>
              <a:t>th</a:t>
            </a:r>
            <a:r>
              <a:rPr lang="en-GB" sz="2000" kern="0" spc="-30" dirty="0">
                <a:solidFill>
                  <a:srgbClr val="000000"/>
                </a:solidFill>
                <a:cs typeface="Calibri Light"/>
              </a:rPr>
              <a:t> June 2025. </a:t>
            </a:r>
            <a:endParaRPr lang="en-US" dirty="0"/>
          </a:p>
          <a:p>
            <a:pPr marL="285115" lvl="0" indent="-272415">
              <a:lnSpc>
                <a:spcPts val="2375"/>
              </a:lnSpc>
              <a:spcBef>
                <a:spcPts val="95"/>
              </a:spcBef>
              <a:spcAft>
                <a:spcPts val="0"/>
              </a:spcAft>
              <a:buClr>
                <a:srgbClr val="D24717"/>
              </a:buClr>
              <a:buSzPct val="84090"/>
              <a:buFont typeface="Wingdings"/>
              <a:buChar char=""/>
              <a:tabLst>
                <a:tab pos="285119" algn="l"/>
                <a:tab pos="285749" algn="l"/>
                <a:tab pos="3594104" algn="l"/>
              </a:tabLst>
            </a:pPr>
            <a:endParaRPr lang="en-GB" sz="2000" kern="0" spc="-30" dirty="0">
              <a:solidFill>
                <a:srgbClr val="000000"/>
              </a:solidFill>
              <a:latin typeface="Garamond" panose="02020404030301010803" pitchFamily="18" charset="0"/>
              <a:cs typeface="Calibri Light" pitchFamily="34"/>
            </a:endParaRPr>
          </a:p>
          <a:p>
            <a:pPr marL="285115" lvl="0" indent="-272415">
              <a:lnSpc>
                <a:spcPts val="2375"/>
              </a:lnSpc>
              <a:spcBef>
                <a:spcPts val="95"/>
              </a:spcBef>
              <a:spcAft>
                <a:spcPts val="0"/>
              </a:spcAft>
              <a:buClr>
                <a:srgbClr val="D24717"/>
              </a:buClr>
              <a:buSzPct val="84090"/>
              <a:buFont typeface="Wingdings"/>
              <a:buChar char=""/>
              <a:tabLst>
                <a:tab pos="285119" algn="l"/>
                <a:tab pos="285749" algn="l"/>
                <a:tab pos="3594104" algn="l"/>
              </a:tabLst>
            </a:pPr>
            <a:r>
              <a:rPr lang="en-GB" sz="2000" kern="0" spc="-30" dirty="0">
                <a:solidFill>
                  <a:srgbClr val="000000"/>
                </a:solidFill>
                <a:cs typeface="Calibri Light"/>
              </a:rPr>
              <a:t>We are not allowed to tell you or the children which day they will complete the check due to DFE guidance so we will judge everything on a daily basis, based on our individual assessments of each child.</a:t>
            </a:r>
          </a:p>
          <a:p>
            <a:pPr marL="12700" lvl="0" indent="0">
              <a:lnSpc>
                <a:spcPts val="2375"/>
              </a:lnSpc>
              <a:spcBef>
                <a:spcPts val="95"/>
              </a:spcBef>
              <a:spcAft>
                <a:spcPts val="0"/>
              </a:spcAft>
              <a:buClr>
                <a:srgbClr val="D24717"/>
              </a:buClr>
              <a:buSzPct val="84090"/>
              <a:buNone/>
              <a:tabLst>
                <a:tab pos="285119" algn="l"/>
                <a:tab pos="285749" algn="l"/>
                <a:tab pos="3594104" algn="l"/>
              </a:tabLst>
            </a:pPr>
            <a:endParaRPr lang="en-GB" sz="2000" kern="0" spc="-30" dirty="0">
              <a:solidFill>
                <a:srgbClr val="000000"/>
              </a:solidFill>
              <a:latin typeface="Garamond" panose="02020404030301010803" pitchFamily="18" charset="0"/>
              <a:cs typeface="Calibri Light" pitchFamily="34"/>
            </a:endParaRPr>
          </a:p>
          <a:p>
            <a:pPr marL="285115" lvl="0" indent="-272415">
              <a:lnSpc>
                <a:spcPts val="2375"/>
              </a:lnSpc>
              <a:spcBef>
                <a:spcPts val="95"/>
              </a:spcBef>
              <a:spcAft>
                <a:spcPts val="0"/>
              </a:spcAft>
              <a:buClr>
                <a:srgbClr val="D24717"/>
              </a:buClr>
              <a:buSzPct val="84090"/>
              <a:buFont typeface="Wingdings"/>
              <a:buChar char=""/>
              <a:tabLst>
                <a:tab pos="285119" algn="l"/>
                <a:tab pos="285749" algn="l"/>
                <a:tab pos="3594104" algn="l"/>
              </a:tabLst>
            </a:pPr>
            <a:r>
              <a:rPr lang="en-GB" sz="2000" kern="0" spc="-30" dirty="0">
                <a:solidFill>
                  <a:srgbClr val="000000"/>
                </a:solidFill>
                <a:latin typeface="Garamond" panose="02020404030301010803" pitchFamily="18" charset="0"/>
                <a:cs typeface="Calibri Light" pitchFamily="34"/>
              </a:rPr>
              <a:t>The Phonics Screening Check is designed to confirm whether individual children have learnt sufficient phonic decoding and blending skills to an appropriate standard (as set by the DfE / Government). </a:t>
            </a:r>
          </a:p>
          <a:p>
            <a:pPr marL="12700" lvl="0" indent="0">
              <a:spcBef>
                <a:spcPts val="205"/>
              </a:spcBef>
              <a:spcAft>
                <a:spcPts val="0"/>
              </a:spcAft>
              <a:buNone/>
              <a:tabLst>
                <a:tab pos="285119" algn="l"/>
                <a:tab pos="285749" algn="l"/>
              </a:tabLst>
            </a:pPr>
            <a:endParaRPr lang="en-GB" sz="1800" kern="0" spc="-160" dirty="0">
              <a:solidFill>
                <a:srgbClr val="000000"/>
              </a:solidFill>
              <a:latin typeface="Calibri Light" pitchFamily="34"/>
              <a:cs typeface="Calibri Light" pitchFamily="34"/>
            </a:endParaRPr>
          </a:p>
        </p:txBody>
      </p:sp>
    </p:spTree>
    <p:extLst>
      <p:ext uri="{BB962C8B-B14F-4D97-AF65-F5344CB8AC3E}">
        <p14:creationId xmlns:p14="http://schemas.microsoft.com/office/powerpoint/2010/main" val="324417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rgani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c6dbf24-7fcf-4ba9-a60c-f204669230bb">
      <Terms xmlns="http://schemas.microsoft.com/office/infopath/2007/PartnerControls"/>
    </lcf76f155ced4ddcb4097134ff3c332f>
    <TaxCatchAll xmlns="4935e1bb-74df-4659-9f10-34a3fcbf433e" xsi:nil="true"/>
    <_ip_UnifiedCompliancePolicyUIAction xmlns="http://schemas.microsoft.com/sharepoint/v3" xsi:nil="true"/>
    <_ip_UnifiedCompliancePolicyProperties xmlns="http://schemas.microsoft.com/sharepoint/v3" xsi:nil="true"/>
    <SharedWithUsers xmlns="4935e1bb-74df-4659-9f10-34a3fcbf433e">
      <UserInfo>
        <DisplayName>Harshah Parmar (Avanti House Primary)</DisplayName>
        <AccountId>59</AccountId>
        <AccountType/>
      </UserInfo>
      <UserInfo>
        <DisplayName>Tulsi Korea (Avanti House Primary)</DisplayName>
        <AccountId>76</AccountId>
        <AccountType/>
      </UserInfo>
      <UserInfo>
        <DisplayName>Kathy Walker (Avanti House Primary)</DisplayName>
        <AccountId>88</AccountId>
        <AccountType/>
      </UserInfo>
      <UserInfo>
        <DisplayName>Anjali Pant (Avanti House Primary)</DisplayName>
        <AccountId>63</AccountId>
        <AccountType/>
      </UserInfo>
      <UserInfo>
        <DisplayName>Vimi Nandha (Avanti House Primary)</DisplayName>
        <AccountId>87</AccountId>
        <AccountType/>
      </UserInfo>
      <UserInfo>
        <DisplayName>Lalita Joshi (Avanti House Primary)</DisplayName>
        <AccountId>64</AccountId>
        <AccountType/>
      </UserInfo>
      <UserInfo>
        <DisplayName>Rupesh Hirani (Avanti House Primary)</DisplayName>
        <AccountId>71</AccountId>
        <AccountType/>
      </UserInfo>
      <UserInfo>
        <DisplayName>Timothy Burns (Avanti House Primary)</DisplayName>
        <AccountId>62</AccountId>
        <AccountType/>
      </UserInfo>
      <UserInfo>
        <DisplayName>Amee Patel (Avanti House Primary)</DisplayName>
        <AccountId>61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4FF6BA992AC2548ACE79246918E7EC0" ma:contentTypeVersion="21" ma:contentTypeDescription="Create a new document." ma:contentTypeScope="" ma:versionID="320358c7e9b364e3d33252f1da7315f4">
  <xsd:schema xmlns:xsd="http://www.w3.org/2001/XMLSchema" xmlns:xs="http://www.w3.org/2001/XMLSchema" xmlns:p="http://schemas.microsoft.com/office/2006/metadata/properties" xmlns:ns1="http://schemas.microsoft.com/sharepoint/v3" xmlns:ns2="3c6dbf24-7fcf-4ba9-a60c-f204669230bb" xmlns:ns3="4935e1bb-74df-4659-9f10-34a3fcbf433e" targetNamespace="http://schemas.microsoft.com/office/2006/metadata/properties" ma:root="true" ma:fieldsID="04dca67d231d793b7edbfdf7726d6c76" ns1:_="" ns2:_="" ns3:_="">
    <xsd:import namespace="http://schemas.microsoft.com/sharepoint/v3"/>
    <xsd:import namespace="3c6dbf24-7fcf-4ba9-a60c-f204669230bb"/>
    <xsd:import namespace="4935e1bb-74df-4659-9f10-34a3fcbf433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6dbf24-7fcf-4ba9-a60c-f204669230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12fa9fe-3f8b-477c-8a8c-ff5c03fa68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935e1bb-74df-4659-9f10-34a3fcbf433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19a448f-04f3-43c3-9837-2951cd9fc5fc}" ma:internalName="TaxCatchAll" ma:showField="CatchAllData" ma:web="4935e1bb-74df-4659-9f10-34a3fcbf43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4CDA59-E6F9-4093-A9B8-387157826B93}">
  <ds:schemaRefs>
    <ds:schemaRef ds:uri="http://schemas.microsoft.com/sharepoint/v3"/>
    <ds:schemaRef ds:uri="http://purl.org/dc/elements/1.1/"/>
    <ds:schemaRef ds:uri="http://schemas.microsoft.com/office/infopath/2007/PartnerControls"/>
    <ds:schemaRef ds:uri="http://www.w3.org/XML/1998/namespace"/>
    <ds:schemaRef ds:uri="http://purl.org/dc/terms/"/>
    <ds:schemaRef ds:uri="http://schemas.microsoft.com/office/2006/documentManagement/types"/>
    <ds:schemaRef ds:uri="3c6dbf24-7fcf-4ba9-a60c-f204669230bb"/>
    <ds:schemaRef ds:uri="http://schemas.openxmlformats.org/package/2006/metadata/core-properties"/>
    <ds:schemaRef ds:uri="4935e1bb-74df-4659-9f10-34a3fcbf433e"/>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C9D83662-4610-4F53-BB41-A6024839C00D}">
  <ds:schemaRefs>
    <ds:schemaRef ds:uri="http://schemas.microsoft.com/sharepoint/v3/contenttype/forms"/>
  </ds:schemaRefs>
</ds:datastoreItem>
</file>

<file path=customXml/itemProps3.xml><?xml version="1.0" encoding="utf-8"?>
<ds:datastoreItem xmlns:ds="http://schemas.openxmlformats.org/officeDocument/2006/customXml" ds:itemID="{82A84650-34A8-4CFF-BEEE-8450CB5E5E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c6dbf24-7fcf-4ba9-a60c-f204669230bb"/>
    <ds:schemaRef ds:uri="4935e1bb-74df-4659-9f10-34a3fcbf43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0</TotalTime>
  <Words>1266</Words>
  <Application>Microsoft Office PowerPoint</Application>
  <PresentationFormat>On-screen Show (4:3)</PresentationFormat>
  <Paragraphs>108</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Organic</vt:lpstr>
      <vt:lpstr>Year 1 Phonics Screening Check  Workshop</vt:lpstr>
      <vt:lpstr>What is Phonics?</vt:lpstr>
      <vt:lpstr>PowerPoint Presentation</vt:lpstr>
      <vt:lpstr>Level 5 Alternative Pronunciations</vt:lpstr>
      <vt:lpstr>Phonic Terminology</vt:lpstr>
      <vt:lpstr>Phonic Terminology</vt:lpstr>
      <vt:lpstr>How we teach at school</vt:lpstr>
      <vt:lpstr>Sound Buttons</vt:lpstr>
      <vt:lpstr>What Is The Phonics Screening Check?</vt:lpstr>
      <vt:lpstr>What Happens During The Check?</vt:lpstr>
      <vt:lpstr>PowerPoint Presentation</vt:lpstr>
      <vt:lpstr>Pseudo Words (Alien/Nonsense Words)</vt:lpstr>
      <vt:lpstr>Example Of The Check</vt:lpstr>
      <vt:lpstr>Example Of The Check 2019</vt:lpstr>
      <vt:lpstr>Reporting To Parents</vt:lpstr>
      <vt:lpstr>How Can I Help My Child At Home?</vt:lpstr>
      <vt:lpstr>How Can I Help My Child At Home?</vt:lpstr>
      <vt:lpstr>Resources for You</vt:lpstr>
      <vt:lpstr>Resources for You – Video Links for Correct Pronunciations (Important)</vt:lpstr>
      <vt:lpstr>Finally…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Letters and sounds synthetic phonics</dc:title>
  <dc:creator>Harshah Parmar</dc:creator>
  <cp:lastModifiedBy>Rupesh Hirani (Avanti House Primary)</cp:lastModifiedBy>
  <cp:revision>33</cp:revision>
  <dcterms:created xsi:type="dcterms:W3CDTF">2016-05-16T11:48:42Z</dcterms:created>
  <dcterms:modified xsi:type="dcterms:W3CDTF">2025-04-24T15:29:02Z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0x01010054FF6BA992AC2548ACE79246918E7EC0</vt:lpwstr>
  </property>
  <property fmtid="{D5CDD505-2E9C-101B-9397-08002B2CF9AE}" pid="3" name="MediaServiceImageTags">
    <vt:lpwstr/>
  </property>
</Properties>
</file>