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1" r:id="rId4"/>
    <p:sldId id="272" r:id="rId5"/>
  </p:sldIdLst>
  <p:sldSz cx="12192000" cy="6858000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riti Gadhia (Krishna Avanti, Harrow)" userId="62e58a43-606d-4084-8150-c2124fc5a837" providerId="ADAL" clId="{72BCB8F0-DB31-416E-9AEA-E975568C66FF}"/>
    <pc:docChg chg="custSel addSld delSld modSld">
      <pc:chgData name="Shriti Gadhia (Krishna Avanti, Harrow)" userId="62e58a43-606d-4084-8150-c2124fc5a837" providerId="ADAL" clId="{72BCB8F0-DB31-416E-9AEA-E975568C66FF}" dt="2025-03-05T19:17:10.568" v="392" actId="20577"/>
      <pc:docMkLst>
        <pc:docMk/>
      </pc:docMkLst>
      <pc:sldChg chg="modSp mod">
        <pc:chgData name="Shriti Gadhia (Krishna Avanti, Harrow)" userId="62e58a43-606d-4084-8150-c2124fc5a837" providerId="ADAL" clId="{72BCB8F0-DB31-416E-9AEA-E975568C66FF}" dt="2025-03-04T10:59:47.248" v="40" actId="20577"/>
        <pc:sldMkLst>
          <pc:docMk/>
          <pc:sldMk cId="2539546438" sldId="266"/>
        </pc:sldMkLst>
        <pc:spChg chg="mod">
          <ac:chgData name="Shriti Gadhia (Krishna Avanti, Harrow)" userId="62e58a43-606d-4084-8150-c2124fc5a837" providerId="ADAL" clId="{72BCB8F0-DB31-416E-9AEA-E975568C66FF}" dt="2025-03-04T10:59:47.248" v="40" actId="20577"/>
          <ac:spMkLst>
            <pc:docMk/>
            <pc:sldMk cId="2539546438" sldId="266"/>
            <ac:spMk id="3" creationId="{B34704D8-6DD9-4319-4F52-C5031C211B22}"/>
          </ac:spMkLst>
        </pc:spChg>
      </pc:sldChg>
      <pc:sldChg chg="del">
        <pc:chgData name="Shriti Gadhia (Krishna Avanti, Harrow)" userId="62e58a43-606d-4084-8150-c2124fc5a837" providerId="ADAL" clId="{72BCB8F0-DB31-416E-9AEA-E975568C66FF}" dt="2025-03-05T19:09:52.726" v="41" actId="2696"/>
        <pc:sldMkLst>
          <pc:docMk/>
          <pc:sldMk cId="3728941236" sldId="267"/>
        </pc:sldMkLst>
      </pc:sldChg>
      <pc:sldChg chg="del">
        <pc:chgData name="Shriti Gadhia (Krishna Avanti, Harrow)" userId="62e58a43-606d-4084-8150-c2124fc5a837" providerId="ADAL" clId="{72BCB8F0-DB31-416E-9AEA-E975568C66FF}" dt="2025-03-05T19:10:18.996" v="42" actId="2696"/>
        <pc:sldMkLst>
          <pc:docMk/>
          <pc:sldMk cId="54135089" sldId="268"/>
        </pc:sldMkLst>
      </pc:sldChg>
      <pc:sldChg chg="del">
        <pc:chgData name="Shriti Gadhia (Krishna Avanti, Harrow)" userId="62e58a43-606d-4084-8150-c2124fc5a837" providerId="ADAL" clId="{72BCB8F0-DB31-416E-9AEA-E975568C66FF}" dt="2025-03-05T19:13:19.814" v="43" actId="2696"/>
        <pc:sldMkLst>
          <pc:docMk/>
          <pc:sldMk cId="1898804329" sldId="269"/>
        </pc:sldMkLst>
      </pc:sldChg>
      <pc:sldChg chg="del">
        <pc:chgData name="Shriti Gadhia (Krishna Avanti, Harrow)" userId="62e58a43-606d-4084-8150-c2124fc5a837" providerId="ADAL" clId="{72BCB8F0-DB31-416E-9AEA-E975568C66FF}" dt="2025-03-05T19:13:28.348" v="44" actId="2696"/>
        <pc:sldMkLst>
          <pc:docMk/>
          <pc:sldMk cId="3934400619" sldId="270"/>
        </pc:sldMkLst>
      </pc:sldChg>
      <pc:sldChg chg="modSp new mod">
        <pc:chgData name="Shriti Gadhia (Krishna Avanti, Harrow)" userId="62e58a43-606d-4084-8150-c2124fc5a837" providerId="ADAL" clId="{72BCB8F0-DB31-416E-9AEA-E975568C66FF}" dt="2025-03-05T19:17:10.568" v="392" actId="20577"/>
        <pc:sldMkLst>
          <pc:docMk/>
          <pc:sldMk cId="3705671494" sldId="272"/>
        </pc:sldMkLst>
        <pc:spChg chg="mod">
          <ac:chgData name="Shriti Gadhia (Krishna Avanti, Harrow)" userId="62e58a43-606d-4084-8150-c2124fc5a837" providerId="ADAL" clId="{72BCB8F0-DB31-416E-9AEA-E975568C66FF}" dt="2025-03-05T19:14:37.673" v="72" actId="20577"/>
          <ac:spMkLst>
            <pc:docMk/>
            <pc:sldMk cId="3705671494" sldId="272"/>
            <ac:spMk id="2" creationId="{DC4D5072-AB13-9A93-9689-3982714BB0F8}"/>
          </ac:spMkLst>
        </pc:spChg>
        <pc:spChg chg="mod">
          <ac:chgData name="Shriti Gadhia (Krishna Avanti, Harrow)" userId="62e58a43-606d-4084-8150-c2124fc5a837" providerId="ADAL" clId="{72BCB8F0-DB31-416E-9AEA-E975568C66FF}" dt="2025-03-05T19:17:10.568" v="392" actId="20577"/>
          <ac:spMkLst>
            <pc:docMk/>
            <pc:sldMk cId="3705671494" sldId="272"/>
            <ac:spMk id="3" creationId="{0F517324-4DB0-0811-AB41-51C8DB7FE22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5E3B2-5599-AE84-41B8-2B78CCA26D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B74B94-F38B-DC93-F58C-CC607749C4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CF6A7-BFDE-7EF6-B85C-C39472A24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668E-97C6-4A4C-9A34-DF6A0375CD4F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E9D19-715D-627A-607B-B85996FE3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70FF0A-A920-83B3-27DB-6A0101F8C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6FEE1-66A4-4982-B354-F100B9C8D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828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90BB5-E1F4-B531-1AEB-ACF6116DC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7A5FF4-56F9-BA72-4E38-FA8CBE76BA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ABA5F8-2588-3791-F065-29644EF51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668E-97C6-4A4C-9A34-DF6A0375CD4F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161031-67CE-29CE-4335-7D3A8FBCA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29DF6-6348-40C1-A4B1-5B0EE866E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6FEE1-66A4-4982-B354-F100B9C8D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633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9AB056-E086-AA2C-AB55-21721AB795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5C1102-BB1A-05F4-29B2-144E24F3BA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C68D6-6CCF-D2E9-1A87-AEB109CD6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668E-97C6-4A4C-9A34-DF6A0375CD4F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9A7AA-E4A6-CD95-FE23-B9A7AA975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14C42-DC09-2EAF-F0D7-665279F2A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6FEE1-66A4-4982-B354-F100B9C8D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51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D8E14-29E8-5A21-C042-52892DACF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7D10A-6025-9587-C163-F49D35EB1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054C5E-4F54-1129-EE43-C1FBCAD1A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668E-97C6-4A4C-9A34-DF6A0375CD4F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BF6D69-AD19-D4CC-F1CA-76C932228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3D2DC-AFCA-E3B9-CD90-0BDB77870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6FEE1-66A4-4982-B354-F100B9C8D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940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1B589-B04B-B213-99A1-521945C3B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497CFF-CF3F-FD31-7F94-E199938114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165A5-8E98-5FC5-1DDE-6BC6910A2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668E-97C6-4A4C-9A34-DF6A0375CD4F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9714A-AB24-C87F-4EFB-51239BF64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B9889B-5581-AE4F-D9CC-E2EC5AC8B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6FEE1-66A4-4982-B354-F100B9C8D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30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72385-3621-4672-0123-D791E2262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87D22-BB18-E578-6ADE-725FEEE6D0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3DC467-42F4-E143-783F-AA03AB03D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954223-0BB9-A425-42DE-148D4440C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668E-97C6-4A4C-9A34-DF6A0375CD4F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CE011-AA02-95EE-7EE2-5AE731A40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59131E-0A05-2FB7-7A59-9C33C7AA1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6FEE1-66A4-4982-B354-F100B9C8D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585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6E50D-5DB9-558D-193B-7189F5DF4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B80D0C-619F-1BFC-B9CE-3E56183FA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FC1C00-B57B-5321-9B11-EC696DABFB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5FE73F-1A1B-413C-4596-73409F01BC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06AE02-4518-0B0F-81AD-AF4797F5FB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4EA859-A177-1A9D-C6B8-90752592E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668E-97C6-4A4C-9A34-DF6A0375CD4F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F0D42D-163B-A41C-0BB1-CB6DDE027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20D238-9BDF-8977-A824-05F4DF5A0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6FEE1-66A4-4982-B354-F100B9C8D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115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504C7-24E9-3675-6E01-D1A5AB461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3F9E02-1AA4-B519-4BE4-33A34FCE2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668E-97C6-4A4C-9A34-DF6A0375CD4F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C3DB3D-8F94-B3E1-2392-150DB86C1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C38DD1-34F8-B9F5-2363-C3CD6C73A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6FEE1-66A4-4982-B354-F100B9C8D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834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151351-6A91-772A-6910-519A4DD4C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668E-97C6-4A4C-9A34-DF6A0375CD4F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B3C817-E111-EA0C-731F-B39E014B6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31CEC8-9DA5-39B3-EF3B-FEFA2291B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6FEE1-66A4-4982-B354-F100B9C8D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378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7C379-9319-2C0E-6E6A-4A4F5F30E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D7A28-7B2C-1825-0028-37AC93147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B5FD4A-58E3-F304-204A-9EFB43177C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B810B2-DC17-7B5D-D1ED-5C65E479B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668E-97C6-4A4C-9A34-DF6A0375CD4F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E4539C-62C9-A3C3-D71E-2C62D1C36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56B277-68FB-0822-2628-8FCA20BAF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6FEE1-66A4-4982-B354-F100B9C8D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140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B44BE-9815-E45D-B769-53CDDFB0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61AF07-2F73-69A4-C65D-2EF5767408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CE756D-863F-BA48-3535-0EABCA27A3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F5C781-AA4E-0F34-0FF4-1CF630CE0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3668E-97C6-4A4C-9A34-DF6A0375CD4F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5CD4EE-8C67-AAF1-3DB5-E3040D45A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E6002E-EE73-BC8E-1373-3E64AA7DF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6FEE1-66A4-4982-B354-F100B9C8D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018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E53952-B96E-C074-1E0A-4FA4CB612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7B5B89-8832-1F57-0272-D9C460F318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164E8-6780-E638-0D7F-72941306DD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3668E-97C6-4A4C-9A34-DF6A0375CD4F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E0C51-A5EE-9500-486B-68A07B8BE6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97E14-74CC-5842-75F2-94B93C02F4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6FEE1-66A4-4982-B354-F100B9C8D1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164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978F0-D657-F999-5CBF-5268BFD6F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en-GB" sz="5400" dirty="0"/>
              <a:t>School Council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8A1E6F-08DB-8483-7065-895448697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r>
              <a:rPr lang="en-GB" sz="2000" dirty="0"/>
              <a:t>Friday 14</a:t>
            </a:r>
            <a:r>
              <a:rPr lang="en-GB" sz="2000" baseline="30000" dirty="0"/>
              <a:t>th</a:t>
            </a:r>
            <a:r>
              <a:rPr lang="en-GB" sz="2000" dirty="0"/>
              <a:t> February2025</a:t>
            </a:r>
          </a:p>
        </p:txBody>
      </p:sp>
      <p:sp>
        <p:nvSpPr>
          <p:cNvPr id="1031" name="Freeform: Shape 1030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School Council Shield Badge by School Badges UK">
            <a:extLst>
              <a:ext uri="{FF2B5EF4-FFF2-40B4-BE49-F238E27FC236}">
                <a16:creationId xmlns:a16="http://schemas.microsoft.com/office/drawing/2014/main" id="{EF3B582E-2B55-A3B4-817C-148DBD69C1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2425"/>
          <a:stretch/>
        </p:blipFill>
        <p:spPr bwMode="auto"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702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Freeform: Shape 1039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704D8-6DD9-4319-4F52-C5031C211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623381"/>
            <a:ext cx="3888528" cy="3553581"/>
          </a:xfrm>
        </p:spPr>
        <p:txBody>
          <a:bodyPr>
            <a:normAutofit/>
          </a:bodyPr>
          <a:lstStyle/>
          <a:p>
            <a:r>
              <a:rPr lang="en-GB" sz="3200" dirty="0"/>
              <a:t>Reading for Pleasure</a:t>
            </a:r>
          </a:p>
          <a:p>
            <a:r>
              <a:rPr lang="en-GB" sz="3200" dirty="0"/>
              <a:t>Review outdoor play 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endParaRPr lang="en-GB" sz="2000" dirty="0"/>
          </a:p>
        </p:txBody>
      </p:sp>
      <p:pic>
        <p:nvPicPr>
          <p:cNvPr id="1030" name="Picture 6" descr="Board of Trustees / Board Agenda Packets">
            <a:extLst>
              <a:ext uri="{FF2B5EF4-FFF2-40B4-BE49-F238E27FC236}">
                <a16:creationId xmlns:a16="http://schemas.microsoft.com/office/drawing/2014/main" id="{21F1CF5F-27A4-ED94-27B6-864040067E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13810" y="643234"/>
            <a:ext cx="4521899" cy="5599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9546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F18A6-0981-5F77-4922-814AEEB97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Reading for Pleasure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E3D68-ABFC-5E26-48D8-C5E8109BF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Currently not all teachers prioritise end of day reading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The school to plan regular trips to the library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Opening the library at lunch time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Question to ask peers: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If the school were to open the library at lunch time, how would we manage that?  </a:t>
            </a:r>
          </a:p>
        </p:txBody>
      </p:sp>
    </p:spTree>
    <p:extLst>
      <p:ext uri="{BB962C8B-B14F-4D97-AF65-F5344CB8AC3E}">
        <p14:creationId xmlns:p14="http://schemas.microsoft.com/office/powerpoint/2010/main" val="3429983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D5072-AB13-9A93-9689-3982714BB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Review of outdoor play.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17324-4DB0-0811-AB41-51C8DB7FE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Ms Gadhia to work with School Council to review outdoor play/provision. </a:t>
            </a:r>
          </a:p>
          <a:p>
            <a:pPr marL="0" indent="0">
              <a:buNone/>
            </a:pPr>
            <a:r>
              <a:rPr lang="en-GB" dirty="0"/>
              <a:t>Once the review has taken place, analyse the outcome to understand what is going well and what needs further improvement.</a:t>
            </a:r>
          </a:p>
          <a:p>
            <a:pPr marL="0" indent="0">
              <a:buNone/>
            </a:pPr>
            <a:r>
              <a:rPr lang="en-GB" dirty="0"/>
              <a:t>Following on from this, School Council to work with Mr C (P.E Lead) and Mrs Pindolia (PSHE Lead) to improve provision.</a:t>
            </a:r>
          </a:p>
        </p:txBody>
      </p:sp>
    </p:spTree>
    <p:extLst>
      <p:ext uri="{BB962C8B-B14F-4D97-AF65-F5344CB8AC3E}">
        <p14:creationId xmlns:p14="http://schemas.microsoft.com/office/powerpoint/2010/main" val="3705671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0737C52CC7674BAB42A8010155D37C" ma:contentTypeVersion="16" ma:contentTypeDescription="Create a new document." ma:contentTypeScope="" ma:versionID="4b0dc5d17f3ff5ac3982bd0f3dc05361">
  <xsd:schema xmlns:xsd="http://www.w3.org/2001/XMLSchema" xmlns:xs="http://www.w3.org/2001/XMLSchema" xmlns:p="http://schemas.microsoft.com/office/2006/metadata/properties" xmlns:ns1="http://schemas.microsoft.com/sharepoint/v3" xmlns:ns2="563e7842-9c1a-4c42-8f35-b377423dbe34" xmlns:ns3="920c6764-60a9-430e-b081-817068b09541" targetNamespace="http://schemas.microsoft.com/office/2006/metadata/properties" ma:root="true" ma:fieldsID="69e0500539a08e4ed65cce92227cd838" ns1:_="" ns2:_="" ns3:_="">
    <xsd:import namespace="http://schemas.microsoft.com/sharepoint/v3"/>
    <xsd:import namespace="563e7842-9c1a-4c42-8f35-b377423dbe34"/>
    <xsd:import namespace="920c6764-60a9-430e-b081-817068b0954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3e7842-9c1a-4c42-8f35-b377423dbe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e12fa9fe-3f8b-477c-8a8c-ff5c03fa6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0c6764-60a9-430e-b081-817068b09541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563e7842-9c1a-4c42-8f35-b377423dbe34">
      <Terms xmlns="http://schemas.microsoft.com/office/infopath/2007/PartnerControls"/>
    </lcf76f155ced4ddcb4097134ff3c332f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773F8C9-E9FA-4B87-B36D-DDFB18DE9CB6}"/>
</file>

<file path=customXml/itemProps2.xml><?xml version="1.0" encoding="utf-8"?>
<ds:datastoreItem xmlns:ds="http://schemas.openxmlformats.org/officeDocument/2006/customXml" ds:itemID="{0F8C310C-C799-4250-BFDD-13FEC926582E}"/>
</file>

<file path=customXml/itemProps3.xml><?xml version="1.0" encoding="utf-8"?>
<ds:datastoreItem xmlns:ds="http://schemas.openxmlformats.org/officeDocument/2006/customXml" ds:itemID="{701B77A0-2830-47FF-8C49-1B9D709F2C7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School Council Meeting</vt:lpstr>
      <vt:lpstr>PowerPoint Presentation</vt:lpstr>
      <vt:lpstr>Reading for Pleasure</vt:lpstr>
      <vt:lpstr>Review of outdoor play.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Council Meeting</dc:title>
  <dc:creator>Shriti Bellare (Krishna Avanti, Harrow)</dc:creator>
  <cp:lastModifiedBy>Shriti Gadhia (Krishna Avanti, Harrow)</cp:lastModifiedBy>
  <cp:revision>7</cp:revision>
  <cp:lastPrinted>2025-01-16T12:11:45Z</cp:lastPrinted>
  <dcterms:created xsi:type="dcterms:W3CDTF">2022-11-18T20:23:55Z</dcterms:created>
  <dcterms:modified xsi:type="dcterms:W3CDTF">2025-03-05T19:17:17Z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0x010100440737C52CC7674BAB42A8010155D37C</vt:lpwstr>
  </property>
</Properties>
</file>