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8C034-20DE-4BD2-B6DA-4536A2A0E769}" v="325" dt="2025-03-28T11:11:39.022"/>
    <p1510:client id="{7B9158DC-F50B-480B-A6B2-419D6B272DD3}" v="428" dt="2025-03-27T10:18:30.749"/>
    <p1510:client id="{9ADE75C7-9439-44A9-B20D-4FC3C57240B1}" v="43" dt="2025-03-28T11:48:56.292"/>
    <p1510:client id="{EB80B4C5-BFE2-42F5-9CCB-80FFB470188D}" v="2" dt="2025-03-28T11:35:58.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ia Juggessur (Krishna Avanti, Harrow)" userId="S::sandia.juggessur@avanti.org.uk::5ba29d6b-9e34-4b41-a891-b99111ea6a8f" providerId="AD" clId="Web-{3918C034-20DE-4BD2-B6DA-4536A2A0E769}"/>
    <pc:docChg chg="addSld delSld modSld">
      <pc:chgData name="Sandia Juggessur (Krishna Avanti, Harrow)" userId="S::sandia.juggessur@avanti.org.uk::5ba29d6b-9e34-4b41-a891-b99111ea6a8f" providerId="AD" clId="Web-{3918C034-20DE-4BD2-B6DA-4536A2A0E769}" dt="2025-03-28T11:12:01.914" v="347"/>
      <pc:docMkLst>
        <pc:docMk/>
      </pc:docMkLst>
      <pc:sldChg chg="del">
        <pc:chgData name="Sandia Juggessur (Krishna Avanti, Harrow)" userId="S::sandia.juggessur@avanti.org.uk::5ba29d6b-9e34-4b41-a891-b99111ea6a8f" providerId="AD" clId="Web-{3918C034-20DE-4BD2-B6DA-4536A2A0E769}" dt="2025-03-27T14:07:50.903" v="0"/>
        <pc:sldMkLst>
          <pc:docMk/>
          <pc:sldMk cId="109857222" sldId="256"/>
        </pc:sldMkLst>
      </pc:sldChg>
      <pc:sldChg chg="modSp">
        <pc:chgData name="Sandia Juggessur (Krishna Avanti, Harrow)" userId="S::sandia.juggessur@avanti.org.uk::5ba29d6b-9e34-4b41-a891-b99111ea6a8f" providerId="AD" clId="Web-{3918C034-20DE-4BD2-B6DA-4536A2A0E769}" dt="2025-03-27T14:08:20.779" v="2" actId="20577"/>
        <pc:sldMkLst>
          <pc:docMk/>
          <pc:sldMk cId="412428082" sldId="258"/>
        </pc:sldMkLst>
        <pc:spChg chg="mod">
          <ac:chgData name="Sandia Juggessur (Krishna Avanti, Harrow)" userId="S::sandia.juggessur@avanti.org.uk::5ba29d6b-9e34-4b41-a891-b99111ea6a8f" providerId="AD" clId="Web-{3918C034-20DE-4BD2-B6DA-4536A2A0E769}" dt="2025-03-27T14:08:20.779" v="2" actId="20577"/>
          <ac:spMkLst>
            <pc:docMk/>
            <pc:sldMk cId="412428082" sldId="258"/>
            <ac:spMk id="3" creationId="{DC643220-5AEA-C248-015E-D6529CEA522D}"/>
          </ac:spMkLst>
        </pc:spChg>
      </pc:sldChg>
      <pc:sldChg chg="addSp delSp modSp">
        <pc:chgData name="Sandia Juggessur (Krishna Avanti, Harrow)" userId="S::sandia.juggessur@avanti.org.uk::5ba29d6b-9e34-4b41-a891-b99111ea6a8f" providerId="AD" clId="Web-{3918C034-20DE-4BD2-B6DA-4536A2A0E769}" dt="2025-03-27T14:13:07.135" v="43" actId="1076"/>
        <pc:sldMkLst>
          <pc:docMk/>
          <pc:sldMk cId="1324281586" sldId="259"/>
        </pc:sldMkLst>
        <pc:spChg chg="mod ord">
          <ac:chgData name="Sandia Juggessur (Krishna Avanti, Harrow)" userId="S::sandia.juggessur@avanti.org.uk::5ba29d6b-9e34-4b41-a891-b99111ea6a8f" providerId="AD" clId="Web-{3918C034-20DE-4BD2-B6DA-4536A2A0E769}" dt="2025-03-27T14:12:29.711" v="33"/>
          <ac:spMkLst>
            <pc:docMk/>
            <pc:sldMk cId="1324281586" sldId="259"/>
            <ac:spMk id="2" creationId="{1F1828D9-E9A7-7C91-02F2-FA7DE54D8E0E}"/>
          </ac:spMkLst>
        </pc:spChg>
        <pc:spChg chg="mod ord">
          <ac:chgData name="Sandia Juggessur (Krishna Avanti, Harrow)" userId="S::sandia.juggessur@avanti.org.uk::5ba29d6b-9e34-4b41-a891-b99111ea6a8f" providerId="AD" clId="Web-{3918C034-20DE-4BD2-B6DA-4536A2A0E769}" dt="2025-03-27T14:12:29.711" v="33"/>
          <ac:spMkLst>
            <pc:docMk/>
            <pc:sldMk cId="1324281586" sldId="259"/>
            <ac:spMk id="3" creationId="{F3635179-D589-B8AB-80D7-9A417DAF29FC}"/>
          </ac:spMkLst>
        </pc:spChg>
        <pc:spChg chg="add del">
          <ac:chgData name="Sandia Juggessur (Krishna Avanti, Harrow)" userId="S::sandia.juggessur@avanti.org.uk::5ba29d6b-9e34-4b41-a891-b99111ea6a8f" providerId="AD" clId="Web-{3918C034-20DE-4BD2-B6DA-4536A2A0E769}" dt="2025-03-27T14:08:48.281" v="5"/>
          <ac:spMkLst>
            <pc:docMk/>
            <pc:sldMk cId="1324281586" sldId="259"/>
            <ac:spMk id="38" creationId="{9D25F302-27C5-414F-97F8-6EA0A6C028BA}"/>
          </ac:spMkLst>
        </pc:spChg>
        <pc:spChg chg="add del">
          <ac:chgData name="Sandia Juggessur (Krishna Avanti, Harrow)" userId="S::sandia.juggessur@avanti.org.uk::5ba29d6b-9e34-4b41-a891-b99111ea6a8f" providerId="AD" clId="Web-{3918C034-20DE-4BD2-B6DA-4536A2A0E769}" dt="2025-03-27T14:08:48.281" v="5"/>
          <ac:spMkLst>
            <pc:docMk/>
            <pc:sldMk cId="1324281586" sldId="259"/>
            <ac:spMk id="40" creationId="{830A36F8-48C2-4842-A87B-8CE8DF4E7FD2}"/>
          </ac:spMkLst>
        </pc:spChg>
        <pc:spChg chg="add del">
          <ac:chgData name="Sandia Juggessur (Krishna Avanti, Harrow)" userId="S::sandia.juggessur@avanti.org.uk::5ba29d6b-9e34-4b41-a891-b99111ea6a8f" providerId="AD" clId="Web-{3918C034-20DE-4BD2-B6DA-4536A2A0E769}" dt="2025-03-27T14:08:48.281" v="5"/>
          <ac:spMkLst>
            <pc:docMk/>
            <pc:sldMk cId="1324281586" sldId="259"/>
            <ac:spMk id="42" creationId="{7F488E8B-4E1E-4402-8935-D4E6C02615C7}"/>
          </ac:spMkLst>
        </pc:spChg>
        <pc:spChg chg="add del">
          <ac:chgData name="Sandia Juggessur (Krishna Avanti, Harrow)" userId="S::sandia.juggessur@avanti.org.uk::5ba29d6b-9e34-4b41-a891-b99111ea6a8f" providerId="AD" clId="Web-{3918C034-20DE-4BD2-B6DA-4536A2A0E769}" dt="2025-03-27T14:08:50.656" v="7"/>
          <ac:spMkLst>
            <pc:docMk/>
            <pc:sldMk cId="1324281586" sldId="259"/>
            <ac:spMk id="44" creationId="{F32EECC4-D8CC-44EE-AF29-7656D1E0AF37}"/>
          </ac:spMkLst>
        </pc:spChg>
        <pc:spChg chg="add del">
          <ac:chgData name="Sandia Juggessur (Krishna Avanti, Harrow)" userId="S::sandia.juggessur@avanti.org.uk::5ba29d6b-9e34-4b41-a891-b99111ea6a8f" providerId="AD" clId="Web-{3918C034-20DE-4BD2-B6DA-4536A2A0E769}" dt="2025-03-27T14:08:50.656" v="7"/>
          <ac:spMkLst>
            <pc:docMk/>
            <pc:sldMk cId="1324281586" sldId="259"/>
            <ac:spMk id="45" creationId="{5A52CDDA-CD4F-435A-B89F-1754AE6F84B4}"/>
          </ac:spMkLst>
        </pc:spChg>
        <pc:spChg chg="add del">
          <ac:chgData name="Sandia Juggessur (Krishna Avanti, Harrow)" userId="S::sandia.juggessur@avanti.org.uk::5ba29d6b-9e34-4b41-a891-b99111ea6a8f" providerId="AD" clId="Web-{3918C034-20DE-4BD2-B6DA-4536A2A0E769}" dt="2025-03-27T14:08:50.656" v="7"/>
          <ac:spMkLst>
            <pc:docMk/>
            <pc:sldMk cId="1324281586" sldId="259"/>
            <ac:spMk id="46" creationId="{3F92155C-6F36-45A9-B413-04F7CBA31365}"/>
          </ac:spMkLst>
        </pc:spChg>
        <pc:spChg chg="add del">
          <ac:chgData name="Sandia Juggessur (Krishna Avanti, Harrow)" userId="S::sandia.juggessur@avanti.org.uk::5ba29d6b-9e34-4b41-a891-b99111ea6a8f" providerId="AD" clId="Web-{3918C034-20DE-4BD2-B6DA-4536A2A0E769}" dt="2025-03-27T14:09:29.501" v="15"/>
          <ac:spMkLst>
            <pc:docMk/>
            <pc:sldMk cId="1324281586" sldId="259"/>
            <ac:spMk id="48" creationId="{4DD35268-6FBE-0BCD-C050-3F804C7C54A2}"/>
          </ac:spMkLst>
        </pc:spChg>
        <pc:spChg chg="add del">
          <ac:chgData name="Sandia Juggessur (Krishna Avanti, Harrow)" userId="S::sandia.juggessur@avanti.org.uk::5ba29d6b-9e34-4b41-a891-b99111ea6a8f" providerId="AD" clId="Web-{3918C034-20DE-4BD2-B6DA-4536A2A0E769}" dt="2025-03-27T14:09:11.094" v="12"/>
          <ac:spMkLst>
            <pc:docMk/>
            <pc:sldMk cId="1324281586" sldId="259"/>
            <ac:spMk id="55" creationId="{6D22FA1E-E02A-4FC5-BBA6-577D6DA0C8C8}"/>
          </ac:spMkLst>
        </pc:spChg>
        <pc:spChg chg="add del">
          <ac:chgData name="Sandia Juggessur (Krishna Avanti, Harrow)" userId="S::sandia.juggessur@avanti.org.uk::5ba29d6b-9e34-4b41-a891-b99111ea6a8f" providerId="AD" clId="Web-{3918C034-20DE-4BD2-B6DA-4536A2A0E769}" dt="2025-03-27T14:09:11.094" v="12"/>
          <ac:spMkLst>
            <pc:docMk/>
            <pc:sldMk cId="1324281586" sldId="259"/>
            <ac:spMk id="57" creationId="{05D27520-F270-4F3D-A46E-76A337B6E167}"/>
          </ac:spMkLst>
        </pc:spChg>
        <pc:spChg chg="add del">
          <ac:chgData name="Sandia Juggessur (Krishna Avanti, Harrow)" userId="S::sandia.juggessur@avanti.org.uk::5ba29d6b-9e34-4b41-a891-b99111ea6a8f" providerId="AD" clId="Web-{3918C034-20DE-4BD2-B6DA-4536A2A0E769}" dt="2025-03-27T14:09:29.485" v="14"/>
          <ac:spMkLst>
            <pc:docMk/>
            <pc:sldMk cId="1324281586" sldId="259"/>
            <ac:spMk id="66" creationId="{D7DC14DB-B8F9-4B8E-BB6F-1CC0293C9816}"/>
          </ac:spMkLst>
        </pc:spChg>
        <pc:spChg chg="add del">
          <ac:chgData name="Sandia Juggessur (Krishna Avanti, Harrow)" userId="S::sandia.juggessur@avanti.org.uk::5ba29d6b-9e34-4b41-a891-b99111ea6a8f" providerId="AD" clId="Web-{3918C034-20DE-4BD2-B6DA-4536A2A0E769}" dt="2025-03-27T14:09:29.485" v="14"/>
          <ac:spMkLst>
            <pc:docMk/>
            <pc:sldMk cId="1324281586" sldId="259"/>
            <ac:spMk id="67" creationId="{7B15D645-CAC7-46F1-BA18-D731D08909AB}"/>
          </ac:spMkLst>
        </pc:spChg>
        <pc:spChg chg="add del">
          <ac:chgData name="Sandia Juggessur (Krishna Avanti, Harrow)" userId="S::sandia.juggessur@avanti.org.uk::5ba29d6b-9e34-4b41-a891-b99111ea6a8f" providerId="AD" clId="Web-{3918C034-20DE-4BD2-B6DA-4536A2A0E769}" dt="2025-03-27T14:09:29.485" v="14"/>
          <ac:spMkLst>
            <pc:docMk/>
            <pc:sldMk cId="1324281586" sldId="259"/>
            <ac:spMk id="68" creationId="{48C5EC73-3999-4CE9-A304-0A33B43114BE}"/>
          </ac:spMkLst>
        </pc:spChg>
        <pc:spChg chg="add del">
          <ac:chgData name="Sandia Juggessur (Krishna Avanti, Harrow)" userId="S::sandia.juggessur@avanti.org.uk::5ba29d6b-9e34-4b41-a891-b99111ea6a8f" providerId="AD" clId="Web-{3918C034-20DE-4BD2-B6DA-4536A2A0E769}" dt="2025-03-27T14:09:29.485" v="14"/>
          <ac:spMkLst>
            <pc:docMk/>
            <pc:sldMk cId="1324281586" sldId="259"/>
            <ac:spMk id="75" creationId="{DC953D31-C1A7-4FC4-8CDF-85E2F34ABF30}"/>
          </ac:spMkLst>
        </pc:spChg>
        <pc:spChg chg="add del">
          <ac:chgData name="Sandia Juggessur (Krishna Avanti, Harrow)" userId="S::sandia.juggessur@avanti.org.uk::5ba29d6b-9e34-4b41-a891-b99111ea6a8f" providerId="AD" clId="Web-{3918C034-20DE-4BD2-B6DA-4536A2A0E769}" dt="2025-03-27T14:12:29.711" v="33"/>
          <ac:spMkLst>
            <pc:docMk/>
            <pc:sldMk cId="1324281586" sldId="259"/>
            <ac:spMk id="95" creationId="{C29C59CE-9D5A-4E64-9F64-161998AB2DCE}"/>
          </ac:spMkLst>
        </pc:spChg>
        <pc:spChg chg="add del">
          <ac:chgData name="Sandia Juggessur (Krishna Avanti, Harrow)" userId="S::sandia.juggessur@avanti.org.uk::5ba29d6b-9e34-4b41-a891-b99111ea6a8f" providerId="AD" clId="Web-{3918C034-20DE-4BD2-B6DA-4536A2A0E769}" dt="2025-03-27T14:12:29.711" v="33"/>
          <ac:spMkLst>
            <pc:docMk/>
            <pc:sldMk cId="1324281586" sldId="259"/>
            <ac:spMk id="96" creationId="{2EA3E16E-E32B-4992-ADBC-EA9C33A6FE33}"/>
          </ac:spMkLst>
        </pc:spChg>
        <pc:spChg chg="add del">
          <ac:chgData name="Sandia Juggessur (Krishna Avanti, Harrow)" userId="S::sandia.juggessur@avanti.org.uk::5ba29d6b-9e34-4b41-a891-b99111ea6a8f" providerId="AD" clId="Web-{3918C034-20DE-4BD2-B6DA-4536A2A0E769}" dt="2025-03-27T14:11:44.616" v="24"/>
          <ac:spMkLst>
            <pc:docMk/>
            <pc:sldMk cId="1324281586" sldId="259"/>
            <ac:spMk id="101" creationId="{C29C59CE-9D5A-4E64-9F64-161998AB2DCE}"/>
          </ac:spMkLst>
        </pc:spChg>
        <pc:spChg chg="add del">
          <ac:chgData name="Sandia Juggessur (Krishna Avanti, Harrow)" userId="S::sandia.juggessur@avanti.org.uk::5ba29d6b-9e34-4b41-a891-b99111ea6a8f" providerId="AD" clId="Web-{3918C034-20DE-4BD2-B6DA-4536A2A0E769}" dt="2025-03-27T14:11:44.616" v="24"/>
          <ac:spMkLst>
            <pc:docMk/>
            <pc:sldMk cId="1324281586" sldId="259"/>
            <ac:spMk id="103" creationId="{2EA3E16E-E32B-4992-ADBC-EA9C33A6FE33}"/>
          </ac:spMkLst>
        </pc:spChg>
        <pc:spChg chg="add del">
          <ac:chgData name="Sandia Juggessur (Krishna Avanti, Harrow)" userId="S::sandia.juggessur@avanti.org.uk::5ba29d6b-9e34-4b41-a891-b99111ea6a8f" providerId="AD" clId="Web-{3918C034-20DE-4BD2-B6DA-4536A2A0E769}" dt="2025-03-27T14:12:00.882" v="26"/>
          <ac:spMkLst>
            <pc:docMk/>
            <pc:sldMk cId="1324281586" sldId="259"/>
            <ac:spMk id="105" creationId="{D75A5B51-0925-4835-8511-A0DD17EAA97C}"/>
          </ac:spMkLst>
        </pc:spChg>
        <pc:spChg chg="add del">
          <ac:chgData name="Sandia Juggessur (Krishna Avanti, Harrow)" userId="S::sandia.juggessur@avanti.org.uk::5ba29d6b-9e34-4b41-a891-b99111ea6a8f" providerId="AD" clId="Web-{3918C034-20DE-4BD2-B6DA-4536A2A0E769}" dt="2025-03-27T14:12:00.882" v="26"/>
          <ac:spMkLst>
            <pc:docMk/>
            <pc:sldMk cId="1324281586" sldId="259"/>
            <ac:spMk id="106" creationId="{5CDFD20D-8E4F-4E3A-AF87-93F23E0DBFB3}"/>
          </ac:spMkLst>
        </pc:spChg>
        <pc:spChg chg="add del">
          <ac:chgData name="Sandia Juggessur (Krishna Avanti, Harrow)" userId="S::sandia.juggessur@avanti.org.uk::5ba29d6b-9e34-4b41-a891-b99111ea6a8f" providerId="AD" clId="Web-{3918C034-20DE-4BD2-B6DA-4536A2A0E769}" dt="2025-03-27T14:12:29.696" v="32"/>
          <ac:spMkLst>
            <pc:docMk/>
            <pc:sldMk cId="1324281586" sldId="259"/>
            <ac:spMk id="107" creationId="{D5FD337D-4D6B-4C8B-B6F5-121097E09881}"/>
          </ac:spMkLst>
        </pc:spChg>
        <pc:spChg chg="add del">
          <ac:chgData name="Sandia Juggessur (Krishna Avanti, Harrow)" userId="S::sandia.juggessur@avanti.org.uk::5ba29d6b-9e34-4b41-a891-b99111ea6a8f" providerId="AD" clId="Web-{3918C034-20DE-4BD2-B6DA-4536A2A0E769}" dt="2025-03-27T14:12:06.757" v="28"/>
          <ac:spMkLst>
            <pc:docMk/>
            <pc:sldMk cId="1324281586" sldId="259"/>
            <ac:spMk id="108" creationId="{959C6B72-F8E6-4281-8F3E-93FC0DC98039}"/>
          </ac:spMkLst>
        </pc:spChg>
        <pc:spChg chg="add del">
          <ac:chgData name="Sandia Juggessur (Krishna Avanti, Harrow)" userId="S::sandia.juggessur@avanti.org.uk::5ba29d6b-9e34-4b41-a891-b99111ea6a8f" providerId="AD" clId="Web-{3918C034-20DE-4BD2-B6DA-4536A2A0E769}" dt="2025-03-27T14:12:06.757" v="28"/>
          <ac:spMkLst>
            <pc:docMk/>
            <pc:sldMk cId="1324281586" sldId="259"/>
            <ac:spMk id="109" creationId="{490234EE-E0D8-4805-9227-CCEAC601691F}"/>
          </ac:spMkLst>
        </pc:spChg>
        <pc:spChg chg="add del">
          <ac:chgData name="Sandia Juggessur (Krishna Avanti, Harrow)" userId="S::sandia.juggessur@avanti.org.uk::5ba29d6b-9e34-4b41-a891-b99111ea6a8f" providerId="AD" clId="Web-{3918C034-20DE-4BD2-B6DA-4536A2A0E769}" dt="2025-03-27T14:12:19.101" v="30"/>
          <ac:spMkLst>
            <pc:docMk/>
            <pc:sldMk cId="1324281586" sldId="259"/>
            <ac:spMk id="111" creationId="{9D25F302-27C5-414F-97F8-6EA0A6C028BA}"/>
          </ac:spMkLst>
        </pc:spChg>
        <pc:spChg chg="add del">
          <ac:chgData name="Sandia Juggessur (Krishna Avanti, Harrow)" userId="S::sandia.juggessur@avanti.org.uk::5ba29d6b-9e34-4b41-a891-b99111ea6a8f" providerId="AD" clId="Web-{3918C034-20DE-4BD2-B6DA-4536A2A0E769}" dt="2025-03-27T14:12:19.101" v="30"/>
          <ac:spMkLst>
            <pc:docMk/>
            <pc:sldMk cId="1324281586" sldId="259"/>
            <ac:spMk id="112" creationId="{830A36F8-48C2-4842-A87B-8CE8DF4E7FD2}"/>
          </ac:spMkLst>
        </pc:spChg>
        <pc:spChg chg="add del">
          <ac:chgData name="Sandia Juggessur (Krishna Avanti, Harrow)" userId="S::sandia.juggessur@avanti.org.uk::5ba29d6b-9e34-4b41-a891-b99111ea6a8f" providerId="AD" clId="Web-{3918C034-20DE-4BD2-B6DA-4536A2A0E769}" dt="2025-03-27T14:12:19.101" v="30"/>
          <ac:spMkLst>
            <pc:docMk/>
            <pc:sldMk cId="1324281586" sldId="259"/>
            <ac:spMk id="113" creationId="{7F488E8B-4E1E-4402-8935-D4E6C02615C7}"/>
          </ac:spMkLst>
        </pc:spChg>
        <pc:spChg chg="add del">
          <ac:chgData name="Sandia Juggessur (Krishna Avanti, Harrow)" userId="S::sandia.juggessur@avanti.org.uk::5ba29d6b-9e34-4b41-a891-b99111ea6a8f" providerId="AD" clId="Web-{3918C034-20DE-4BD2-B6DA-4536A2A0E769}" dt="2025-03-27T14:12:29.696" v="32"/>
          <ac:spMkLst>
            <pc:docMk/>
            <pc:sldMk cId="1324281586" sldId="259"/>
            <ac:spMk id="115" creationId="{9A42C7B2-7BD6-433A-95AB-5AA4F44B5819}"/>
          </ac:spMkLst>
        </pc:spChg>
        <pc:spChg chg="add del">
          <ac:chgData name="Sandia Juggessur (Krishna Avanti, Harrow)" userId="S::sandia.juggessur@avanti.org.uk::5ba29d6b-9e34-4b41-a891-b99111ea6a8f" providerId="AD" clId="Web-{3918C034-20DE-4BD2-B6DA-4536A2A0E769}" dt="2025-03-27T14:12:29.696" v="32"/>
          <ac:spMkLst>
            <pc:docMk/>
            <pc:sldMk cId="1324281586" sldId="259"/>
            <ac:spMk id="116" creationId="{0ADDB668-2CA4-4D2B-9C34-3487CA330BA8}"/>
          </ac:spMkLst>
        </pc:spChg>
        <pc:spChg chg="add del">
          <ac:chgData name="Sandia Juggessur (Krishna Avanti, Harrow)" userId="S::sandia.juggessur@avanti.org.uk::5ba29d6b-9e34-4b41-a891-b99111ea6a8f" providerId="AD" clId="Web-{3918C034-20DE-4BD2-B6DA-4536A2A0E769}" dt="2025-03-27T14:12:29.696" v="32"/>
          <ac:spMkLst>
            <pc:docMk/>
            <pc:sldMk cId="1324281586" sldId="259"/>
            <ac:spMk id="117" creationId="{2568BC19-F052-4108-93E1-6A3D1DEC072F}"/>
          </ac:spMkLst>
        </pc:spChg>
        <pc:grpChg chg="add del">
          <ac:chgData name="Sandia Juggessur (Krishna Avanti, Harrow)" userId="S::sandia.juggessur@avanti.org.uk::5ba29d6b-9e34-4b41-a891-b99111ea6a8f" providerId="AD" clId="Web-{3918C034-20DE-4BD2-B6DA-4536A2A0E769}" dt="2025-03-27T14:09:29.501" v="15"/>
          <ac:grpSpMkLst>
            <pc:docMk/>
            <pc:sldMk cId="1324281586" sldId="259"/>
            <ac:grpSpMk id="49" creationId="{F3A0B02E-2A29-A1CD-0D60-A9E1681AF3C7}"/>
          </ac:grpSpMkLst>
        </pc:grpChg>
        <pc:grpChg chg="add">
          <ac:chgData name="Sandia Juggessur (Krishna Avanti, Harrow)" userId="S::sandia.juggessur@avanti.org.uk::5ba29d6b-9e34-4b41-a891-b99111ea6a8f" providerId="AD" clId="Web-{3918C034-20DE-4BD2-B6DA-4536A2A0E769}" dt="2025-03-27T14:12:29.711" v="33"/>
          <ac:grpSpMkLst>
            <pc:docMk/>
            <pc:sldMk cId="1324281586" sldId="259"/>
            <ac:grpSpMk id="119" creationId="{50A0A18D-98B4-40E5-4078-A318C9554788}"/>
          </ac:grpSpMkLst>
        </pc:grpChg>
        <pc:picChg chg="del mod ord">
          <ac:chgData name="Sandia Juggessur (Krishna Avanti, Harrow)" userId="S::sandia.juggessur@avanti.org.uk::5ba29d6b-9e34-4b41-a891-b99111ea6a8f" providerId="AD" clId="Web-{3918C034-20DE-4BD2-B6DA-4536A2A0E769}" dt="2025-03-27T14:09:37.642" v="17"/>
          <ac:picMkLst>
            <pc:docMk/>
            <pc:sldMk cId="1324281586" sldId="259"/>
            <ac:picMk id="4" creationId="{3E91F67A-D18D-8C2D-B83E-AE723AC11BDD}"/>
          </ac:picMkLst>
        </pc:picChg>
        <pc:picChg chg="mod ord">
          <ac:chgData name="Sandia Juggessur (Krishna Avanti, Harrow)" userId="S::sandia.juggessur@avanti.org.uk::5ba29d6b-9e34-4b41-a891-b99111ea6a8f" providerId="AD" clId="Web-{3918C034-20DE-4BD2-B6DA-4536A2A0E769}" dt="2025-03-27T14:12:48.259" v="38" actId="1076"/>
          <ac:picMkLst>
            <pc:docMk/>
            <pc:sldMk cId="1324281586" sldId="259"/>
            <ac:picMk id="5" creationId="{11D95430-1471-6C45-2A1E-3FC7DA06A6B9}"/>
          </ac:picMkLst>
        </pc:picChg>
        <pc:picChg chg="del mod ord">
          <ac:chgData name="Sandia Juggessur (Krishna Avanti, Harrow)" userId="S::sandia.juggessur@avanti.org.uk::5ba29d6b-9e34-4b41-a891-b99111ea6a8f" providerId="AD" clId="Web-{3918C034-20DE-4BD2-B6DA-4536A2A0E769}" dt="2025-03-27T14:09:46.783" v="20"/>
          <ac:picMkLst>
            <pc:docMk/>
            <pc:sldMk cId="1324281586" sldId="259"/>
            <ac:picMk id="6" creationId="{40EEF311-60DA-FA34-3A3F-B183A67E4A4A}"/>
          </ac:picMkLst>
        </pc:picChg>
        <pc:picChg chg="add mod ord">
          <ac:chgData name="Sandia Juggessur (Krishna Avanti, Harrow)" userId="S::sandia.juggessur@avanti.org.uk::5ba29d6b-9e34-4b41-a891-b99111ea6a8f" providerId="AD" clId="Web-{3918C034-20DE-4BD2-B6DA-4536A2A0E769}" dt="2025-03-27T14:13:07.135" v="43" actId="1076"/>
          <ac:picMkLst>
            <pc:docMk/>
            <pc:sldMk cId="1324281586" sldId="259"/>
            <ac:picMk id="7" creationId="{E0BF542E-E06B-C03C-A396-C03B81933785}"/>
          </ac:picMkLst>
        </pc:picChg>
        <pc:picChg chg="add mod ord">
          <ac:chgData name="Sandia Juggessur (Krishna Avanti, Harrow)" userId="S::sandia.juggessur@avanti.org.uk::5ba29d6b-9e34-4b41-a891-b99111ea6a8f" providerId="AD" clId="Web-{3918C034-20DE-4BD2-B6DA-4536A2A0E769}" dt="2025-03-27T14:12:53.540" v="40" actId="1076"/>
          <ac:picMkLst>
            <pc:docMk/>
            <pc:sldMk cId="1324281586" sldId="259"/>
            <ac:picMk id="8" creationId="{0B353AF9-CCCD-0D63-EFB0-602A97787642}"/>
          </ac:picMkLst>
        </pc:picChg>
        <pc:cxnChg chg="add del">
          <ac:chgData name="Sandia Juggessur (Krishna Avanti, Harrow)" userId="S::sandia.juggessur@avanti.org.uk::5ba29d6b-9e34-4b41-a891-b99111ea6a8f" providerId="AD" clId="Web-{3918C034-20DE-4BD2-B6DA-4536A2A0E769}" dt="2025-03-27T14:08:50.656" v="8"/>
          <ac:cxnSpMkLst>
            <pc:docMk/>
            <pc:sldMk cId="1324281586" sldId="259"/>
            <ac:cxnSpMk id="33" creationId="{1503BFE4-729B-D9D0-C17B-501E6AF1127A}"/>
          </ac:cxnSpMkLst>
        </pc:cxnChg>
      </pc:sldChg>
      <pc:sldChg chg="modSp">
        <pc:chgData name="Sandia Juggessur (Krishna Avanti, Harrow)" userId="S::sandia.juggessur@avanti.org.uk::5ba29d6b-9e34-4b41-a891-b99111ea6a8f" providerId="AD" clId="Web-{3918C034-20DE-4BD2-B6DA-4536A2A0E769}" dt="2025-03-27T14:13:25.729" v="45" actId="1076"/>
        <pc:sldMkLst>
          <pc:docMk/>
          <pc:sldMk cId="2944536406" sldId="260"/>
        </pc:sldMkLst>
        <pc:picChg chg="mod">
          <ac:chgData name="Sandia Juggessur (Krishna Avanti, Harrow)" userId="S::sandia.juggessur@avanti.org.uk::5ba29d6b-9e34-4b41-a891-b99111ea6a8f" providerId="AD" clId="Web-{3918C034-20DE-4BD2-B6DA-4536A2A0E769}" dt="2025-03-27T14:13:21.323" v="44" actId="1076"/>
          <ac:picMkLst>
            <pc:docMk/>
            <pc:sldMk cId="2944536406" sldId="260"/>
            <ac:picMk id="4" creationId="{D5333122-32D4-EDBD-7D6C-34E64A44AED5}"/>
          </ac:picMkLst>
        </pc:picChg>
        <pc:picChg chg="mod">
          <ac:chgData name="Sandia Juggessur (Krishna Avanti, Harrow)" userId="S::sandia.juggessur@avanti.org.uk::5ba29d6b-9e34-4b41-a891-b99111ea6a8f" providerId="AD" clId="Web-{3918C034-20DE-4BD2-B6DA-4536A2A0E769}" dt="2025-03-27T14:13:25.729" v="45" actId="1076"/>
          <ac:picMkLst>
            <pc:docMk/>
            <pc:sldMk cId="2944536406" sldId="260"/>
            <ac:picMk id="5" creationId="{7F86A413-7665-0003-C743-EB34ED14742C}"/>
          </ac:picMkLst>
        </pc:picChg>
      </pc:sldChg>
      <pc:sldChg chg="addSp delSp modSp mod setBg">
        <pc:chgData name="Sandia Juggessur (Krishna Avanti, Harrow)" userId="S::sandia.juggessur@avanti.org.uk::5ba29d6b-9e34-4b41-a891-b99111ea6a8f" providerId="AD" clId="Web-{3918C034-20DE-4BD2-B6DA-4536A2A0E769}" dt="2025-03-28T10:56:29.248" v="73" actId="14100"/>
        <pc:sldMkLst>
          <pc:docMk/>
          <pc:sldMk cId="1953513718" sldId="261"/>
        </pc:sldMkLst>
        <pc:spChg chg="mod">
          <ac:chgData name="Sandia Juggessur (Krishna Avanti, Harrow)" userId="S::sandia.juggessur@avanti.org.uk::5ba29d6b-9e34-4b41-a891-b99111ea6a8f" providerId="AD" clId="Web-{3918C034-20DE-4BD2-B6DA-4536A2A0E769}" dt="2025-03-28T10:56:23.466" v="72"/>
          <ac:spMkLst>
            <pc:docMk/>
            <pc:sldMk cId="1953513718" sldId="261"/>
            <ac:spMk id="2" creationId="{98CCDBD3-A037-E297-62AB-F41BB65ED5C7}"/>
          </ac:spMkLst>
        </pc:spChg>
        <pc:spChg chg="mod">
          <ac:chgData name="Sandia Juggessur (Krishna Avanti, Harrow)" userId="S::sandia.juggessur@avanti.org.uk::5ba29d6b-9e34-4b41-a891-b99111ea6a8f" providerId="AD" clId="Web-{3918C034-20DE-4BD2-B6DA-4536A2A0E769}" dt="2025-03-28T10:56:23.466" v="72"/>
          <ac:spMkLst>
            <pc:docMk/>
            <pc:sldMk cId="1953513718" sldId="261"/>
            <ac:spMk id="3" creationId="{2129CA87-FEBD-7582-A56F-80CF50AF1351}"/>
          </ac:spMkLst>
        </pc:spChg>
        <pc:spChg chg="add del">
          <ac:chgData name="Sandia Juggessur (Krishna Avanti, Harrow)" userId="S::sandia.juggessur@avanti.org.uk::5ba29d6b-9e34-4b41-a891-b99111ea6a8f" providerId="AD" clId="Web-{3918C034-20DE-4BD2-B6DA-4536A2A0E769}" dt="2025-03-28T10:56:21.013" v="69"/>
          <ac:spMkLst>
            <pc:docMk/>
            <pc:sldMk cId="1953513718" sldId="261"/>
            <ac:spMk id="9" creationId="{743AA782-23D1-4521-8CAD-47662984AA08}"/>
          </ac:spMkLst>
        </pc:spChg>
        <pc:spChg chg="add del">
          <ac:chgData name="Sandia Juggessur (Krishna Avanti, Harrow)" userId="S::sandia.juggessur@avanti.org.uk::5ba29d6b-9e34-4b41-a891-b99111ea6a8f" providerId="AD" clId="Web-{3918C034-20DE-4BD2-B6DA-4536A2A0E769}" dt="2025-03-28T10:56:21.013" v="69"/>
          <ac:spMkLst>
            <pc:docMk/>
            <pc:sldMk cId="1953513718" sldId="261"/>
            <ac:spMk id="11" creationId="{71877DBC-BB60-40F0-AC93-2ACDBAAE60CE}"/>
          </ac:spMkLst>
        </pc:spChg>
        <pc:spChg chg="add del">
          <ac:chgData name="Sandia Juggessur (Krishna Avanti, Harrow)" userId="S::sandia.juggessur@avanti.org.uk::5ba29d6b-9e34-4b41-a891-b99111ea6a8f" providerId="AD" clId="Web-{3918C034-20DE-4BD2-B6DA-4536A2A0E769}" dt="2025-03-28T10:56:23.466" v="71"/>
          <ac:spMkLst>
            <pc:docMk/>
            <pc:sldMk cId="1953513718" sldId="261"/>
            <ac:spMk id="13" creationId="{EE04B5EB-F158-4507-90DD-BD23620C7CC9}"/>
          </ac:spMkLst>
        </pc:spChg>
        <pc:spChg chg="add del">
          <ac:chgData name="Sandia Juggessur (Krishna Avanti, Harrow)" userId="S::sandia.juggessur@avanti.org.uk::5ba29d6b-9e34-4b41-a891-b99111ea6a8f" providerId="AD" clId="Web-{3918C034-20DE-4BD2-B6DA-4536A2A0E769}" dt="2025-03-28T10:56:23.466" v="71"/>
          <ac:spMkLst>
            <pc:docMk/>
            <pc:sldMk cId="1953513718" sldId="261"/>
            <ac:spMk id="14" creationId="{19D32F93-50AC-4C46-A5DB-291C60DDB7BD}"/>
          </ac:spMkLst>
        </pc:spChg>
        <pc:spChg chg="add del">
          <ac:chgData name="Sandia Juggessur (Krishna Avanti, Harrow)" userId="S::sandia.juggessur@avanti.org.uk::5ba29d6b-9e34-4b41-a891-b99111ea6a8f" providerId="AD" clId="Web-{3918C034-20DE-4BD2-B6DA-4536A2A0E769}" dt="2025-03-28T10:56:23.466" v="71"/>
          <ac:spMkLst>
            <pc:docMk/>
            <pc:sldMk cId="1953513718" sldId="261"/>
            <ac:spMk id="15" creationId="{827DC2C4-B485-428A-BF4A-472D2967F47F}"/>
          </ac:spMkLst>
        </pc:spChg>
        <pc:spChg chg="add">
          <ac:chgData name="Sandia Juggessur (Krishna Avanti, Harrow)" userId="S::sandia.juggessur@avanti.org.uk::5ba29d6b-9e34-4b41-a891-b99111ea6a8f" providerId="AD" clId="Web-{3918C034-20DE-4BD2-B6DA-4536A2A0E769}" dt="2025-03-28T10:56:23.466" v="72"/>
          <ac:spMkLst>
            <pc:docMk/>
            <pc:sldMk cId="1953513718" sldId="261"/>
            <ac:spMk id="17" creationId="{743AA782-23D1-4521-8CAD-47662984AA08}"/>
          </ac:spMkLst>
        </pc:spChg>
        <pc:spChg chg="add">
          <ac:chgData name="Sandia Juggessur (Krishna Avanti, Harrow)" userId="S::sandia.juggessur@avanti.org.uk::5ba29d6b-9e34-4b41-a891-b99111ea6a8f" providerId="AD" clId="Web-{3918C034-20DE-4BD2-B6DA-4536A2A0E769}" dt="2025-03-28T10:56:23.466" v="72"/>
          <ac:spMkLst>
            <pc:docMk/>
            <pc:sldMk cId="1953513718" sldId="261"/>
            <ac:spMk id="18" creationId="{71877DBC-BB60-40F0-AC93-2ACDBAAE60CE}"/>
          </ac:spMkLst>
        </pc:spChg>
        <pc:picChg chg="add mod">
          <ac:chgData name="Sandia Juggessur (Krishna Avanti, Harrow)" userId="S::sandia.juggessur@avanti.org.uk::5ba29d6b-9e34-4b41-a891-b99111ea6a8f" providerId="AD" clId="Web-{3918C034-20DE-4BD2-B6DA-4536A2A0E769}" dt="2025-03-28T10:56:29.248" v="73" actId="14100"/>
          <ac:picMkLst>
            <pc:docMk/>
            <pc:sldMk cId="1953513718" sldId="261"/>
            <ac:picMk id="4" creationId="{2C2342E2-8452-0845-4D24-8785D7A47E12}"/>
          </ac:picMkLst>
        </pc:picChg>
      </pc:sldChg>
      <pc:sldChg chg="addSp modSp new mod setBg">
        <pc:chgData name="Sandia Juggessur (Krishna Avanti, Harrow)" userId="S::sandia.juggessur@avanti.org.uk::5ba29d6b-9e34-4b41-a891-b99111ea6a8f" providerId="AD" clId="Web-{3918C034-20DE-4BD2-B6DA-4536A2A0E769}" dt="2025-03-28T11:01:14.624" v="169" actId="20577"/>
        <pc:sldMkLst>
          <pc:docMk/>
          <pc:sldMk cId="2645407392" sldId="262"/>
        </pc:sldMkLst>
        <pc:spChg chg="mod">
          <ac:chgData name="Sandia Juggessur (Krishna Avanti, Harrow)" userId="S::sandia.juggessur@avanti.org.uk::5ba29d6b-9e34-4b41-a891-b99111ea6a8f" providerId="AD" clId="Web-{3918C034-20DE-4BD2-B6DA-4536A2A0E769}" dt="2025-03-28T10:59:15.117" v="129"/>
          <ac:spMkLst>
            <pc:docMk/>
            <pc:sldMk cId="2645407392" sldId="262"/>
            <ac:spMk id="2" creationId="{39494462-0E9C-A9F9-35CA-45942F598C74}"/>
          </ac:spMkLst>
        </pc:spChg>
        <pc:spChg chg="mod">
          <ac:chgData name="Sandia Juggessur (Krishna Avanti, Harrow)" userId="S::sandia.juggessur@avanti.org.uk::5ba29d6b-9e34-4b41-a891-b99111ea6a8f" providerId="AD" clId="Web-{3918C034-20DE-4BD2-B6DA-4536A2A0E769}" dt="2025-03-28T11:01:14.624" v="169" actId="20577"/>
          <ac:spMkLst>
            <pc:docMk/>
            <pc:sldMk cId="2645407392" sldId="262"/>
            <ac:spMk id="3" creationId="{0D39B0B1-DC0D-94FB-F02C-A950962F02BE}"/>
          </ac:spMkLst>
        </pc:spChg>
        <pc:spChg chg="add">
          <ac:chgData name="Sandia Juggessur (Krishna Avanti, Harrow)" userId="S::sandia.juggessur@avanti.org.uk::5ba29d6b-9e34-4b41-a891-b99111ea6a8f" providerId="AD" clId="Web-{3918C034-20DE-4BD2-B6DA-4536A2A0E769}" dt="2025-03-28T10:59:15.117" v="129"/>
          <ac:spMkLst>
            <pc:docMk/>
            <pc:sldMk cId="2645407392" sldId="262"/>
            <ac:spMk id="10" creationId="{69D47016-023F-44BD-981C-50E7A10A6609}"/>
          </ac:spMkLst>
        </pc:spChg>
        <pc:spChg chg="add">
          <ac:chgData name="Sandia Juggessur (Krishna Avanti, Harrow)" userId="S::sandia.juggessur@avanti.org.uk::5ba29d6b-9e34-4b41-a891-b99111ea6a8f" providerId="AD" clId="Web-{3918C034-20DE-4BD2-B6DA-4536A2A0E769}" dt="2025-03-28T10:59:15.117" v="129"/>
          <ac:spMkLst>
            <pc:docMk/>
            <pc:sldMk cId="2645407392" sldId="262"/>
            <ac:spMk id="12" creationId="{6D8B37B0-0682-433E-BC8D-498C04ABD9A7}"/>
          </ac:spMkLst>
        </pc:spChg>
        <pc:picChg chg="add mod">
          <ac:chgData name="Sandia Juggessur (Krishna Avanti, Harrow)" userId="S::sandia.juggessur@avanti.org.uk::5ba29d6b-9e34-4b41-a891-b99111ea6a8f" providerId="AD" clId="Web-{3918C034-20DE-4BD2-B6DA-4536A2A0E769}" dt="2025-03-28T10:59:15.117" v="129"/>
          <ac:picMkLst>
            <pc:docMk/>
            <pc:sldMk cId="2645407392" sldId="262"/>
            <ac:picMk id="4" creationId="{6CB4DF99-A803-21A1-2F17-BA5AE4055220}"/>
          </ac:picMkLst>
        </pc:picChg>
        <pc:picChg chg="add mod">
          <ac:chgData name="Sandia Juggessur (Krishna Avanti, Harrow)" userId="S::sandia.juggessur@avanti.org.uk::5ba29d6b-9e34-4b41-a891-b99111ea6a8f" providerId="AD" clId="Web-{3918C034-20DE-4BD2-B6DA-4536A2A0E769}" dt="2025-03-28T10:59:15.117" v="129"/>
          <ac:picMkLst>
            <pc:docMk/>
            <pc:sldMk cId="2645407392" sldId="262"/>
            <ac:picMk id="5" creationId="{9A3D8786-5F1D-7CF4-54C2-9B434F712962}"/>
          </ac:picMkLst>
        </pc:picChg>
      </pc:sldChg>
      <pc:sldChg chg="addSp delSp modSp new mod setBg">
        <pc:chgData name="Sandia Juggessur (Krishna Avanti, Harrow)" userId="S::sandia.juggessur@avanti.org.uk::5ba29d6b-9e34-4b41-a891-b99111ea6a8f" providerId="AD" clId="Web-{3918C034-20DE-4BD2-B6DA-4536A2A0E769}" dt="2025-03-28T11:12:01.914" v="347"/>
        <pc:sldMkLst>
          <pc:docMk/>
          <pc:sldMk cId="1392342916" sldId="263"/>
        </pc:sldMkLst>
        <pc:spChg chg="mod">
          <ac:chgData name="Sandia Juggessur (Krishna Avanti, Harrow)" userId="S::sandia.juggessur@avanti.org.uk::5ba29d6b-9e34-4b41-a891-b99111ea6a8f" providerId="AD" clId="Web-{3918C034-20DE-4BD2-B6DA-4536A2A0E769}" dt="2025-03-28T11:12:01.914" v="347"/>
          <ac:spMkLst>
            <pc:docMk/>
            <pc:sldMk cId="1392342916" sldId="263"/>
            <ac:spMk id="2" creationId="{E08A0FAF-3E90-958D-2A50-92CA86716919}"/>
          </ac:spMkLst>
        </pc:spChg>
        <pc:spChg chg="mod">
          <ac:chgData name="Sandia Juggessur (Krishna Avanti, Harrow)" userId="S::sandia.juggessur@avanti.org.uk::5ba29d6b-9e34-4b41-a891-b99111ea6a8f" providerId="AD" clId="Web-{3918C034-20DE-4BD2-B6DA-4536A2A0E769}" dt="2025-03-28T11:12:01.914" v="347"/>
          <ac:spMkLst>
            <pc:docMk/>
            <pc:sldMk cId="1392342916" sldId="263"/>
            <ac:spMk id="3" creationId="{D685C195-3294-0749-66AB-B4E90026CEAA}"/>
          </ac:spMkLst>
        </pc:spChg>
        <pc:spChg chg="add del">
          <ac:chgData name="Sandia Juggessur (Krishna Avanti, Harrow)" userId="S::sandia.juggessur@avanti.org.uk::5ba29d6b-9e34-4b41-a891-b99111ea6a8f" providerId="AD" clId="Web-{3918C034-20DE-4BD2-B6DA-4536A2A0E769}" dt="2025-03-28T11:12:01.914" v="346"/>
          <ac:spMkLst>
            <pc:docMk/>
            <pc:sldMk cId="1392342916" sldId="263"/>
            <ac:spMk id="10" creationId="{A7AE9375-4664-4DB2-922D-2782A6E439AC}"/>
          </ac:spMkLst>
        </pc:spChg>
        <pc:spChg chg="add del">
          <ac:chgData name="Sandia Juggessur (Krishna Avanti, Harrow)" userId="S::sandia.juggessur@avanti.org.uk::5ba29d6b-9e34-4b41-a891-b99111ea6a8f" providerId="AD" clId="Web-{3918C034-20DE-4BD2-B6DA-4536A2A0E769}" dt="2025-03-28T11:12:01.914" v="346"/>
          <ac:spMkLst>
            <pc:docMk/>
            <pc:sldMk cId="1392342916" sldId="263"/>
            <ac:spMk id="14" creationId="{C87417AF-190E-4D6E-AFA6-7D3E84B0B430}"/>
          </ac:spMkLst>
        </pc:spChg>
        <pc:spChg chg="add del">
          <ac:chgData name="Sandia Juggessur (Krishna Avanti, Harrow)" userId="S::sandia.juggessur@avanti.org.uk::5ba29d6b-9e34-4b41-a891-b99111ea6a8f" providerId="AD" clId="Web-{3918C034-20DE-4BD2-B6DA-4536A2A0E769}" dt="2025-03-28T11:12:01.914" v="346"/>
          <ac:spMkLst>
            <pc:docMk/>
            <pc:sldMk cId="1392342916" sldId="263"/>
            <ac:spMk id="16" creationId="{80B30ED8-273E-4C07-8568-2FE5CC5C483D}"/>
          </ac:spMkLst>
        </pc:spChg>
        <pc:spChg chg="add">
          <ac:chgData name="Sandia Juggessur (Krishna Avanti, Harrow)" userId="S::sandia.juggessur@avanti.org.uk::5ba29d6b-9e34-4b41-a891-b99111ea6a8f" providerId="AD" clId="Web-{3918C034-20DE-4BD2-B6DA-4536A2A0E769}" dt="2025-03-28T11:12:01.914" v="347"/>
          <ac:spMkLst>
            <pc:docMk/>
            <pc:sldMk cId="1392342916" sldId="263"/>
            <ac:spMk id="18" creationId="{F83B1BEA-1159-4AE5-AD9B-9440E5189009}"/>
          </ac:spMkLst>
        </pc:spChg>
        <pc:spChg chg="add">
          <ac:chgData name="Sandia Juggessur (Krishna Avanti, Harrow)" userId="S::sandia.juggessur@avanti.org.uk::5ba29d6b-9e34-4b41-a891-b99111ea6a8f" providerId="AD" clId="Web-{3918C034-20DE-4BD2-B6DA-4536A2A0E769}" dt="2025-03-28T11:12:01.914" v="347"/>
          <ac:spMkLst>
            <pc:docMk/>
            <pc:sldMk cId="1392342916" sldId="263"/>
            <ac:spMk id="19" creationId="{5D50C310-510F-45B8-81D2-BE905D5C6D58}"/>
          </ac:spMkLst>
        </pc:spChg>
        <pc:picChg chg="add mod ord">
          <ac:chgData name="Sandia Juggessur (Krishna Avanti, Harrow)" userId="S::sandia.juggessur@avanti.org.uk::5ba29d6b-9e34-4b41-a891-b99111ea6a8f" providerId="AD" clId="Web-{3918C034-20DE-4BD2-B6DA-4536A2A0E769}" dt="2025-03-28T11:12:01.914" v="347"/>
          <ac:picMkLst>
            <pc:docMk/>
            <pc:sldMk cId="1392342916" sldId="263"/>
            <ac:picMk id="4" creationId="{16DC991B-1E87-8A22-62F6-13BAD592581F}"/>
          </ac:picMkLst>
        </pc:picChg>
        <pc:picChg chg="add mod">
          <ac:chgData name="Sandia Juggessur (Krishna Avanti, Harrow)" userId="S::sandia.juggessur@avanti.org.uk::5ba29d6b-9e34-4b41-a891-b99111ea6a8f" providerId="AD" clId="Web-{3918C034-20DE-4BD2-B6DA-4536A2A0E769}" dt="2025-03-28T11:12:01.914" v="347"/>
          <ac:picMkLst>
            <pc:docMk/>
            <pc:sldMk cId="1392342916" sldId="263"/>
            <ac:picMk id="5" creationId="{B7C64112-912C-9A4D-79F9-67C040CF9B8A}"/>
          </ac:picMkLst>
        </pc:picChg>
        <pc:cxnChg chg="add del">
          <ac:chgData name="Sandia Juggessur (Krishna Avanti, Harrow)" userId="S::sandia.juggessur@avanti.org.uk::5ba29d6b-9e34-4b41-a891-b99111ea6a8f" providerId="AD" clId="Web-{3918C034-20DE-4BD2-B6DA-4536A2A0E769}" dt="2025-03-28T11:12:01.914" v="346"/>
          <ac:cxnSpMkLst>
            <pc:docMk/>
            <pc:sldMk cId="1392342916" sldId="263"/>
            <ac:cxnSpMk id="12" creationId="{EE504C98-6397-41C1-A8D8-2D9C4ED307E0}"/>
          </ac:cxnSpMkLst>
        </pc:cxnChg>
      </pc:sldChg>
      <pc:sldChg chg="addSp modSp new mod setBg">
        <pc:chgData name="Sandia Juggessur (Krishna Avanti, Harrow)" userId="S::sandia.juggessur@avanti.org.uk::5ba29d6b-9e34-4b41-a891-b99111ea6a8f" providerId="AD" clId="Web-{3918C034-20DE-4BD2-B6DA-4536A2A0E769}" dt="2025-03-28T11:09:28.404" v="342" actId="20577"/>
        <pc:sldMkLst>
          <pc:docMk/>
          <pc:sldMk cId="1843712422" sldId="264"/>
        </pc:sldMkLst>
        <pc:spChg chg="mod">
          <ac:chgData name="Sandia Juggessur (Krishna Avanti, Harrow)" userId="S::sandia.juggessur@avanti.org.uk::5ba29d6b-9e34-4b41-a891-b99111ea6a8f" providerId="AD" clId="Web-{3918C034-20DE-4BD2-B6DA-4536A2A0E769}" dt="2025-03-28T11:09:05.965" v="331"/>
          <ac:spMkLst>
            <pc:docMk/>
            <pc:sldMk cId="1843712422" sldId="264"/>
            <ac:spMk id="2" creationId="{4DF20D5D-7861-059B-7036-D2AB791418CE}"/>
          </ac:spMkLst>
        </pc:spChg>
        <pc:spChg chg="mod">
          <ac:chgData name="Sandia Juggessur (Krishna Avanti, Harrow)" userId="S::sandia.juggessur@avanti.org.uk::5ba29d6b-9e34-4b41-a891-b99111ea6a8f" providerId="AD" clId="Web-{3918C034-20DE-4BD2-B6DA-4536A2A0E769}" dt="2025-03-28T11:09:28.404" v="342" actId="20577"/>
          <ac:spMkLst>
            <pc:docMk/>
            <pc:sldMk cId="1843712422" sldId="264"/>
            <ac:spMk id="3" creationId="{68C9E940-A8C1-7C60-1B4A-7FF4D51A314E}"/>
          </ac:spMkLst>
        </pc:spChg>
        <pc:spChg chg="add">
          <ac:chgData name="Sandia Juggessur (Krishna Avanti, Harrow)" userId="S::sandia.juggessur@avanti.org.uk::5ba29d6b-9e34-4b41-a891-b99111ea6a8f" providerId="AD" clId="Web-{3918C034-20DE-4BD2-B6DA-4536A2A0E769}" dt="2025-03-28T11:09:05.965" v="331"/>
          <ac:spMkLst>
            <pc:docMk/>
            <pc:sldMk cId="1843712422" sldId="264"/>
            <ac:spMk id="8" creationId="{5C8908E2-EE49-44D2-9428-A28D2312A8D5}"/>
          </ac:spMkLst>
        </pc:spChg>
        <pc:spChg chg="add">
          <ac:chgData name="Sandia Juggessur (Krishna Avanti, Harrow)" userId="S::sandia.juggessur@avanti.org.uk::5ba29d6b-9e34-4b41-a891-b99111ea6a8f" providerId="AD" clId="Web-{3918C034-20DE-4BD2-B6DA-4536A2A0E769}" dt="2025-03-28T11:09:05.965" v="331"/>
          <ac:spMkLst>
            <pc:docMk/>
            <pc:sldMk cId="1843712422" sldId="264"/>
            <ac:spMk id="14" creationId="{BD92035A-AA2F-4CD8-A556-1CE8BDEC75BD}"/>
          </ac:spMkLst>
        </pc:spChg>
        <pc:spChg chg="add">
          <ac:chgData name="Sandia Juggessur (Krishna Avanti, Harrow)" userId="S::sandia.juggessur@avanti.org.uk::5ba29d6b-9e34-4b41-a891-b99111ea6a8f" providerId="AD" clId="Web-{3918C034-20DE-4BD2-B6DA-4536A2A0E769}" dt="2025-03-28T11:09:05.965" v="331"/>
          <ac:spMkLst>
            <pc:docMk/>
            <pc:sldMk cId="1843712422" sldId="264"/>
            <ac:spMk id="16" creationId="{ED888B23-07FA-482A-96DF-47E31AF1A603}"/>
          </ac:spMkLst>
        </pc:spChg>
        <pc:grpChg chg="add">
          <ac:chgData name="Sandia Juggessur (Krishna Avanti, Harrow)" userId="S::sandia.juggessur@avanti.org.uk::5ba29d6b-9e34-4b41-a891-b99111ea6a8f" providerId="AD" clId="Web-{3918C034-20DE-4BD2-B6DA-4536A2A0E769}" dt="2025-03-28T11:09:05.965" v="331"/>
          <ac:grpSpMkLst>
            <pc:docMk/>
            <pc:sldMk cId="1843712422" sldId="264"/>
            <ac:grpSpMk id="10" creationId="{5D1A9D8B-3117-4D9D-BDA4-DD81895098B0}"/>
          </ac:grpSpMkLst>
        </pc:grpChg>
      </pc:sldChg>
      <pc:sldChg chg="addSp modSp new del mod setBg">
        <pc:chgData name="Sandia Juggessur (Krishna Avanti, Harrow)" userId="S::sandia.juggessur@avanti.org.uk::5ba29d6b-9e34-4b41-a891-b99111ea6a8f" providerId="AD" clId="Web-{3918C034-20DE-4BD2-B6DA-4536A2A0E769}" dt="2025-03-28T11:08:43.027" v="321"/>
        <pc:sldMkLst>
          <pc:docMk/>
          <pc:sldMk cId="3153500924" sldId="264"/>
        </pc:sldMkLst>
        <pc:spChg chg="mod">
          <ac:chgData name="Sandia Juggessur (Krishna Avanti, Harrow)" userId="S::sandia.juggessur@avanti.org.uk::5ba29d6b-9e34-4b41-a891-b99111ea6a8f" providerId="AD" clId="Web-{3918C034-20DE-4BD2-B6DA-4536A2A0E769}" dt="2025-03-28T11:08:35.135" v="320"/>
          <ac:spMkLst>
            <pc:docMk/>
            <pc:sldMk cId="3153500924" sldId="264"/>
            <ac:spMk id="2" creationId="{A5B7F315-C18D-4921-440B-77E452EE353D}"/>
          </ac:spMkLst>
        </pc:spChg>
        <pc:spChg chg="mod">
          <ac:chgData name="Sandia Juggessur (Krishna Avanti, Harrow)" userId="S::sandia.juggessur@avanti.org.uk::5ba29d6b-9e34-4b41-a891-b99111ea6a8f" providerId="AD" clId="Web-{3918C034-20DE-4BD2-B6DA-4536A2A0E769}" dt="2025-03-28T11:08:35.135" v="320"/>
          <ac:spMkLst>
            <pc:docMk/>
            <pc:sldMk cId="3153500924" sldId="264"/>
            <ac:spMk id="3" creationId="{00395D36-B5EE-8651-3ACB-C2069A5DA240}"/>
          </ac:spMkLst>
        </pc:spChg>
        <pc:spChg chg="add">
          <ac:chgData name="Sandia Juggessur (Krishna Avanti, Harrow)" userId="S::sandia.juggessur@avanti.org.uk::5ba29d6b-9e34-4b41-a891-b99111ea6a8f" providerId="AD" clId="Web-{3918C034-20DE-4BD2-B6DA-4536A2A0E769}" dt="2025-03-28T11:08:35.135" v="320"/>
          <ac:spMkLst>
            <pc:docMk/>
            <pc:sldMk cId="3153500924" sldId="264"/>
            <ac:spMk id="8" creationId="{18873D23-2DCF-4B31-A009-95721C06E8E1}"/>
          </ac:spMkLst>
        </pc:spChg>
        <pc:spChg chg="add">
          <ac:chgData name="Sandia Juggessur (Krishna Avanti, Harrow)" userId="S::sandia.juggessur@avanti.org.uk::5ba29d6b-9e34-4b41-a891-b99111ea6a8f" providerId="AD" clId="Web-{3918C034-20DE-4BD2-B6DA-4536A2A0E769}" dt="2025-03-28T11:08:35.135" v="320"/>
          <ac:spMkLst>
            <pc:docMk/>
            <pc:sldMk cId="3153500924" sldId="264"/>
            <ac:spMk id="10" creationId="{C13EF075-D4EF-4929-ADBC-91B27DA19955}"/>
          </ac:spMkLst>
        </pc:spChg>
        <pc:grpChg chg="add">
          <ac:chgData name="Sandia Juggessur (Krishna Avanti, Harrow)" userId="S::sandia.juggessur@avanti.org.uk::5ba29d6b-9e34-4b41-a891-b99111ea6a8f" providerId="AD" clId="Web-{3918C034-20DE-4BD2-B6DA-4536A2A0E769}" dt="2025-03-28T11:08:35.135" v="320"/>
          <ac:grpSpMkLst>
            <pc:docMk/>
            <pc:sldMk cId="3153500924" sldId="264"/>
            <ac:grpSpMk id="12" creationId="{DAA26DFA-AAB2-4973-9C17-16D587C7B198}"/>
          </ac:grpSpMkLst>
        </pc:grpChg>
      </pc:sldChg>
    </pc:docChg>
  </pc:docChgLst>
  <pc:docChgLst>
    <pc:chgData name="Sandia Juggessur (Krishna Avanti, Harrow)" userId="S::sandia.juggessur@avanti.org.uk::5ba29d6b-9e34-4b41-a891-b99111ea6a8f" providerId="AD" clId="Web-{9ADE75C7-9439-44A9-B20D-4FC3C57240B1}"/>
    <pc:docChg chg="delSld modSld">
      <pc:chgData name="Sandia Juggessur (Krishna Avanti, Harrow)" userId="S::sandia.juggessur@avanti.org.uk::5ba29d6b-9e34-4b41-a891-b99111ea6a8f" providerId="AD" clId="Web-{9ADE75C7-9439-44A9-B20D-4FC3C57240B1}" dt="2025-03-28T11:48:56.292" v="45" actId="20577"/>
      <pc:docMkLst>
        <pc:docMk/>
      </pc:docMkLst>
      <pc:sldChg chg="addSp delSp modSp mod setBg">
        <pc:chgData name="Sandia Juggessur (Krishna Avanti, Harrow)" userId="S::sandia.juggessur@avanti.org.uk::5ba29d6b-9e34-4b41-a891-b99111ea6a8f" providerId="AD" clId="Web-{9ADE75C7-9439-44A9-B20D-4FC3C57240B1}" dt="2025-03-28T11:46:14.054" v="24"/>
        <pc:sldMkLst>
          <pc:docMk/>
          <pc:sldMk cId="2649162772" sldId="257"/>
        </pc:sldMkLst>
        <pc:spChg chg="mod">
          <ac:chgData name="Sandia Juggessur (Krishna Avanti, Harrow)" userId="S::sandia.juggessur@avanti.org.uk::5ba29d6b-9e34-4b41-a891-b99111ea6a8f" providerId="AD" clId="Web-{9ADE75C7-9439-44A9-B20D-4FC3C57240B1}" dt="2025-03-28T11:46:14.054" v="24"/>
          <ac:spMkLst>
            <pc:docMk/>
            <pc:sldMk cId="2649162772" sldId="257"/>
            <ac:spMk id="2" creationId="{7D791AAD-2A92-0763-D24D-1AE06342BA30}"/>
          </ac:spMkLst>
        </pc:spChg>
        <pc:spChg chg="mod ord">
          <ac:chgData name="Sandia Juggessur (Krishna Avanti, Harrow)" userId="S::sandia.juggessur@avanti.org.uk::5ba29d6b-9e34-4b41-a891-b99111ea6a8f" providerId="AD" clId="Web-{9ADE75C7-9439-44A9-B20D-4FC3C57240B1}" dt="2025-03-28T11:46:14.054" v="24"/>
          <ac:spMkLst>
            <pc:docMk/>
            <pc:sldMk cId="2649162772" sldId="257"/>
            <ac:spMk id="3" creationId="{33CC264A-696D-1D08-035B-E852147C0294}"/>
          </ac:spMkLst>
        </pc:spChg>
        <pc:spChg chg="add del">
          <ac:chgData name="Sandia Juggessur (Krishna Avanti, Harrow)" userId="S::sandia.juggessur@avanti.org.uk::5ba29d6b-9e34-4b41-a891-b99111ea6a8f" providerId="AD" clId="Web-{9ADE75C7-9439-44A9-B20D-4FC3C57240B1}" dt="2025-03-28T11:46:14.054" v="23"/>
          <ac:spMkLst>
            <pc:docMk/>
            <pc:sldMk cId="2649162772" sldId="257"/>
            <ac:spMk id="9" creationId="{2EB492CD-616E-47F8-933B-5E2D952A0593}"/>
          </ac:spMkLst>
        </pc:spChg>
        <pc:spChg chg="add del">
          <ac:chgData name="Sandia Juggessur (Krishna Avanti, Harrow)" userId="S::sandia.juggessur@avanti.org.uk::5ba29d6b-9e34-4b41-a891-b99111ea6a8f" providerId="AD" clId="Web-{9ADE75C7-9439-44A9-B20D-4FC3C57240B1}" dt="2025-03-28T11:46:14.054" v="23"/>
          <ac:spMkLst>
            <pc:docMk/>
            <pc:sldMk cId="2649162772" sldId="257"/>
            <ac:spMk id="11" creationId="{59383CF9-23B5-4335-9B21-1791C4CF1C75}"/>
          </ac:spMkLst>
        </pc:spChg>
        <pc:spChg chg="add del">
          <ac:chgData name="Sandia Juggessur (Krishna Avanti, Harrow)" userId="S::sandia.juggessur@avanti.org.uk::5ba29d6b-9e34-4b41-a891-b99111ea6a8f" providerId="AD" clId="Web-{9ADE75C7-9439-44A9-B20D-4FC3C57240B1}" dt="2025-03-28T11:46:14.054" v="23"/>
          <ac:spMkLst>
            <pc:docMk/>
            <pc:sldMk cId="2649162772" sldId="257"/>
            <ac:spMk id="13" creationId="{0007FE00-9498-4706-B255-6437B0252C02}"/>
          </ac:spMkLst>
        </pc:spChg>
        <pc:spChg chg="add">
          <ac:chgData name="Sandia Juggessur (Krishna Avanti, Harrow)" userId="S::sandia.juggessur@avanti.org.uk::5ba29d6b-9e34-4b41-a891-b99111ea6a8f" providerId="AD" clId="Web-{9ADE75C7-9439-44A9-B20D-4FC3C57240B1}" dt="2025-03-28T11:46:14.054" v="24"/>
          <ac:spMkLst>
            <pc:docMk/>
            <pc:sldMk cId="2649162772" sldId="257"/>
            <ac:spMk id="15" creationId="{743AA782-23D1-4521-8CAD-47662984AA08}"/>
          </ac:spMkLst>
        </pc:spChg>
        <pc:spChg chg="add">
          <ac:chgData name="Sandia Juggessur (Krishna Avanti, Harrow)" userId="S::sandia.juggessur@avanti.org.uk::5ba29d6b-9e34-4b41-a891-b99111ea6a8f" providerId="AD" clId="Web-{9ADE75C7-9439-44A9-B20D-4FC3C57240B1}" dt="2025-03-28T11:46:14.054" v="24"/>
          <ac:spMkLst>
            <pc:docMk/>
            <pc:sldMk cId="2649162772" sldId="257"/>
            <ac:spMk id="16" creationId="{650D18FE-0824-4A46-B22C-A86B52E5780A}"/>
          </ac:spMkLst>
        </pc:spChg>
        <pc:picChg chg="mod">
          <ac:chgData name="Sandia Juggessur (Krishna Avanti, Harrow)" userId="S::sandia.juggessur@avanti.org.uk::5ba29d6b-9e34-4b41-a891-b99111ea6a8f" providerId="AD" clId="Web-{9ADE75C7-9439-44A9-B20D-4FC3C57240B1}" dt="2025-03-28T11:46:14.054" v="24"/>
          <ac:picMkLst>
            <pc:docMk/>
            <pc:sldMk cId="2649162772" sldId="257"/>
            <ac:picMk id="4" creationId="{9FDE3AD5-0E99-EAC9-D2ED-D0EC99A5B491}"/>
          </ac:picMkLst>
        </pc:picChg>
      </pc:sldChg>
      <pc:sldChg chg="modSp">
        <pc:chgData name="Sandia Juggessur (Krishna Avanti, Harrow)" userId="S::sandia.juggessur@avanti.org.uk::5ba29d6b-9e34-4b41-a891-b99111ea6a8f" providerId="AD" clId="Web-{9ADE75C7-9439-44A9-B20D-4FC3C57240B1}" dt="2025-03-28T11:45:26.647" v="18" actId="20577"/>
        <pc:sldMkLst>
          <pc:docMk/>
          <pc:sldMk cId="412428082" sldId="258"/>
        </pc:sldMkLst>
        <pc:spChg chg="mod">
          <ac:chgData name="Sandia Juggessur (Krishna Avanti, Harrow)" userId="S::sandia.juggessur@avanti.org.uk::5ba29d6b-9e34-4b41-a891-b99111ea6a8f" providerId="AD" clId="Web-{9ADE75C7-9439-44A9-B20D-4FC3C57240B1}" dt="2025-03-28T11:45:26.647" v="18" actId="20577"/>
          <ac:spMkLst>
            <pc:docMk/>
            <pc:sldMk cId="412428082" sldId="258"/>
            <ac:spMk id="3" creationId="{DC643220-5AEA-C248-015E-D6529CEA522D}"/>
          </ac:spMkLst>
        </pc:spChg>
      </pc:sldChg>
      <pc:sldChg chg="addSp delSp modSp">
        <pc:chgData name="Sandia Juggessur (Krishna Avanti, Harrow)" userId="S::sandia.juggessur@avanti.org.uk::5ba29d6b-9e34-4b41-a891-b99111ea6a8f" providerId="AD" clId="Web-{9ADE75C7-9439-44A9-B20D-4FC3C57240B1}" dt="2025-03-28T11:44:12.598" v="12" actId="20577"/>
        <pc:sldMkLst>
          <pc:docMk/>
          <pc:sldMk cId="1324281586" sldId="259"/>
        </pc:sldMkLst>
        <pc:spChg chg="mod">
          <ac:chgData name="Sandia Juggessur (Krishna Avanti, Harrow)" userId="S::sandia.juggessur@avanti.org.uk::5ba29d6b-9e34-4b41-a891-b99111ea6a8f" providerId="AD" clId="Web-{9ADE75C7-9439-44A9-B20D-4FC3C57240B1}" dt="2025-03-28T11:43:57.629" v="9"/>
          <ac:spMkLst>
            <pc:docMk/>
            <pc:sldMk cId="1324281586" sldId="259"/>
            <ac:spMk id="2" creationId="{1F1828D9-E9A7-7C91-02F2-FA7DE54D8E0E}"/>
          </ac:spMkLst>
        </pc:spChg>
        <pc:spChg chg="mod ord">
          <ac:chgData name="Sandia Juggessur (Krishna Avanti, Harrow)" userId="S::sandia.juggessur@avanti.org.uk::5ba29d6b-9e34-4b41-a891-b99111ea6a8f" providerId="AD" clId="Web-{9ADE75C7-9439-44A9-B20D-4FC3C57240B1}" dt="2025-03-28T11:44:12.598" v="12" actId="20577"/>
          <ac:spMkLst>
            <pc:docMk/>
            <pc:sldMk cId="1324281586" sldId="259"/>
            <ac:spMk id="3" creationId="{F3635179-D589-B8AB-80D7-9A417DAF29FC}"/>
          </ac:spMkLst>
        </pc:spChg>
        <pc:spChg chg="add del">
          <ac:chgData name="Sandia Juggessur (Krishna Avanti, Harrow)" userId="S::sandia.juggessur@avanti.org.uk::5ba29d6b-9e34-4b41-a891-b99111ea6a8f" providerId="AD" clId="Web-{9ADE75C7-9439-44A9-B20D-4FC3C57240B1}" dt="2025-03-28T11:43:57.629" v="9"/>
          <ac:spMkLst>
            <pc:docMk/>
            <pc:sldMk cId="1324281586" sldId="259"/>
            <ac:spMk id="135" creationId="{F277940B-7F30-4A86-B577-C158694B3EFA}"/>
          </ac:spMkLst>
        </pc:spChg>
        <pc:spChg chg="add del">
          <ac:chgData name="Sandia Juggessur (Krishna Avanti, Harrow)" userId="S::sandia.juggessur@avanti.org.uk::5ba29d6b-9e34-4b41-a891-b99111ea6a8f" providerId="AD" clId="Web-{9ADE75C7-9439-44A9-B20D-4FC3C57240B1}" dt="2025-03-28T11:43:57.614" v="8"/>
          <ac:spMkLst>
            <pc:docMk/>
            <pc:sldMk cId="1324281586" sldId="259"/>
            <ac:spMk id="141" creationId="{3611733F-E5BD-49F1-953E-8029C6596AF2}"/>
          </ac:spMkLst>
        </pc:spChg>
        <pc:spChg chg="add del">
          <ac:chgData name="Sandia Juggessur (Krishna Avanti, Harrow)" userId="S::sandia.juggessur@avanti.org.uk::5ba29d6b-9e34-4b41-a891-b99111ea6a8f" providerId="AD" clId="Web-{9ADE75C7-9439-44A9-B20D-4FC3C57240B1}" dt="2025-03-28T11:43:57.614" v="8"/>
          <ac:spMkLst>
            <pc:docMk/>
            <pc:sldMk cId="1324281586" sldId="259"/>
            <ac:spMk id="143" creationId="{6EA0003C-06B7-4E3A-9E9A-2DA8CA829F71}"/>
          </ac:spMkLst>
        </pc:spChg>
        <pc:spChg chg="add">
          <ac:chgData name="Sandia Juggessur (Krishna Avanti, Harrow)" userId="S::sandia.juggessur@avanti.org.uk::5ba29d6b-9e34-4b41-a891-b99111ea6a8f" providerId="AD" clId="Web-{9ADE75C7-9439-44A9-B20D-4FC3C57240B1}" dt="2025-03-28T11:43:57.629" v="9"/>
          <ac:spMkLst>
            <pc:docMk/>
            <pc:sldMk cId="1324281586" sldId="259"/>
            <ac:spMk id="151" creationId="{94BFCCA4-109C-4B21-816E-144FE75C38EE}"/>
          </ac:spMkLst>
        </pc:spChg>
        <pc:spChg chg="add">
          <ac:chgData name="Sandia Juggessur (Krishna Avanti, Harrow)" userId="S::sandia.juggessur@avanti.org.uk::5ba29d6b-9e34-4b41-a891-b99111ea6a8f" providerId="AD" clId="Web-{9ADE75C7-9439-44A9-B20D-4FC3C57240B1}" dt="2025-03-28T11:43:57.629" v="9"/>
          <ac:spMkLst>
            <pc:docMk/>
            <pc:sldMk cId="1324281586" sldId="259"/>
            <ac:spMk id="152" creationId="{0059B5C0-FEC8-4370-AF45-02E3AEF6FA6D}"/>
          </ac:spMkLst>
        </pc:spChg>
        <pc:grpChg chg="del">
          <ac:chgData name="Sandia Juggessur (Krishna Avanti, Harrow)" userId="S::sandia.juggessur@avanti.org.uk::5ba29d6b-9e34-4b41-a891-b99111ea6a8f" providerId="AD" clId="Web-{9ADE75C7-9439-44A9-B20D-4FC3C57240B1}" dt="2025-03-28T11:43:57.629" v="9"/>
          <ac:grpSpMkLst>
            <pc:docMk/>
            <pc:sldMk cId="1324281586" sldId="259"/>
            <ac:grpSpMk id="136" creationId="{D2A542E6-1924-4FE2-89D1-3CB19468C1F6}"/>
          </ac:grpSpMkLst>
        </pc:grpChg>
        <pc:grpChg chg="del">
          <ac:chgData name="Sandia Juggessur (Krishna Avanti, Harrow)" userId="S::sandia.juggessur@avanti.org.uk::5ba29d6b-9e34-4b41-a891-b99111ea6a8f" providerId="AD" clId="Web-{9ADE75C7-9439-44A9-B20D-4FC3C57240B1}" dt="2025-03-28T11:43:57.614" v="8"/>
          <ac:grpSpMkLst>
            <pc:docMk/>
            <pc:sldMk cId="1324281586" sldId="259"/>
            <ac:grpSpMk id="145" creationId="{8A01F592-3A3D-4FF0-BA89-6141201456E8}"/>
          </ac:grpSpMkLst>
        </pc:grpChg>
        <pc:picChg chg="mod">
          <ac:chgData name="Sandia Juggessur (Krishna Avanti, Harrow)" userId="S::sandia.juggessur@avanti.org.uk::5ba29d6b-9e34-4b41-a891-b99111ea6a8f" providerId="AD" clId="Web-{9ADE75C7-9439-44A9-B20D-4FC3C57240B1}" dt="2025-03-28T11:43:57.629" v="9"/>
          <ac:picMkLst>
            <pc:docMk/>
            <pc:sldMk cId="1324281586" sldId="259"/>
            <ac:picMk id="4" creationId="{59067896-D358-14ED-71BD-06C4AB648830}"/>
          </ac:picMkLst>
        </pc:picChg>
        <pc:picChg chg="mod ord">
          <ac:chgData name="Sandia Juggessur (Krishna Avanti, Harrow)" userId="S::sandia.juggessur@avanti.org.uk::5ba29d6b-9e34-4b41-a891-b99111ea6a8f" providerId="AD" clId="Web-{9ADE75C7-9439-44A9-B20D-4FC3C57240B1}" dt="2025-03-28T11:43:57.629" v="9"/>
          <ac:picMkLst>
            <pc:docMk/>
            <pc:sldMk cId="1324281586" sldId="259"/>
            <ac:picMk id="5" creationId="{11D95430-1471-6C45-2A1E-3FC7DA06A6B9}"/>
          </ac:picMkLst>
        </pc:picChg>
        <pc:picChg chg="mod">
          <ac:chgData name="Sandia Juggessur (Krishna Avanti, Harrow)" userId="S::sandia.juggessur@avanti.org.uk::5ba29d6b-9e34-4b41-a891-b99111ea6a8f" providerId="AD" clId="Web-{9ADE75C7-9439-44A9-B20D-4FC3C57240B1}" dt="2025-03-28T11:43:57.629" v="9"/>
          <ac:picMkLst>
            <pc:docMk/>
            <pc:sldMk cId="1324281586" sldId="259"/>
            <ac:picMk id="7" creationId="{E0BF542E-E06B-C03C-A396-C03B81933785}"/>
          </ac:picMkLst>
        </pc:picChg>
        <pc:picChg chg="mod ord">
          <ac:chgData name="Sandia Juggessur (Krishna Avanti, Harrow)" userId="S::sandia.juggessur@avanti.org.uk::5ba29d6b-9e34-4b41-a891-b99111ea6a8f" providerId="AD" clId="Web-{9ADE75C7-9439-44A9-B20D-4FC3C57240B1}" dt="2025-03-28T11:43:57.629" v="9"/>
          <ac:picMkLst>
            <pc:docMk/>
            <pc:sldMk cId="1324281586" sldId="259"/>
            <ac:picMk id="8" creationId="{0B353AF9-CCCD-0D63-EFB0-602A97787642}"/>
          </ac:picMkLst>
        </pc:picChg>
      </pc:sldChg>
      <pc:sldChg chg="modSp">
        <pc:chgData name="Sandia Juggessur (Krishna Avanti, Harrow)" userId="S::sandia.juggessur@avanti.org.uk::5ba29d6b-9e34-4b41-a891-b99111ea6a8f" providerId="AD" clId="Web-{9ADE75C7-9439-44A9-B20D-4FC3C57240B1}" dt="2025-03-28T11:44:42.287" v="15" actId="20577"/>
        <pc:sldMkLst>
          <pc:docMk/>
          <pc:sldMk cId="2944536406" sldId="260"/>
        </pc:sldMkLst>
        <pc:spChg chg="mod">
          <ac:chgData name="Sandia Juggessur (Krishna Avanti, Harrow)" userId="S::sandia.juggessur@avanti.org.uk::5ba29d6b-9e34-4b41-a891-b99111ea6a8f" providerId="AD" clId="Web-{9ADE75C7-9439-44A9-B20D-4FC3C57240B1}" dt="2025-03-28T11:44:42.287" v="15" actId="20577"/>
          <ac:spMkLst>
            <pc:docMk/>
            <pc:sldMk cId="2944536406" sldId="260"/>
            <ac:spMk id="3" creationId="{76D73E48-32E1-D421-A488-38384CBC1E98}"/>
          </ac:spMkLst>
        </pc:spChg>
      </pc:sldChg>
      <pc:sldChg chg="modSp">
        <pc:chgData name="Sandia Juggessur (Krishna Avanti, Harrow)" userId="S::sandia.juggessur@avanti.org.uk::5ba29d6b-9e34-4b41-a891-b99111ea6a8f" providerId="AD" clId="Web-{9ADE75C7-9439-44A9-B20D-4FC3C57240B1}" dt="2025-03-28T11:48:30.073" v="42" actId="20577"/>
        <pc:sldMkLst>
          <pc:docMk/>
          <pc:sldMk cId="1953513718" sldId="261"/>
        </pc:sldMkLst>
        <pc:spChg chg="mod">
          <ac:chgData name="Sandia Juggessur (Krishna Avanti, Harrow)" userId="S::sandia.juggessur@avanti.org.uk::5ba29d6b-9e34-4b41-a891-b99111ea6a8f" providerId="AD" clId="Web-{9ADE75C7-9439-44A9-B20D-4FC3C57240B1}" dt="2025-03-28T11:48:30.073" v="42" actId="20577"/>
          <ac:spMkLst>
            <pc:docMk/>
            <pc:sldMk cId="1953513718" sldId="261"/>
            <ac:spMk id="3" creationId="{2129CA87-FEBD-7582-A56F-80CF50AF1351}"/>
          </ac:spMkLst>
        </pc:spChg>
      </pc:sldChg>
      <pc:sldChg chg="modSp">
        <pc:chgData name="Sandia Juggessur (Krishna Avanti, Harrow)" userId="S::sandia.juggessur@avanti.org.uk::5ba29d6b-9e34-4b41-a891-b99111ea6a8f" providerId="AD" clId="Web-{9ADE75C7-9439-44A9-B20D-4FC3C57240B1}" dt="2025-03-28T11:48:56.292" v="45" actId="20577"/>
        <pc:sldMkLst>
          <pc:docMk/>
          <pc:sldMk cId="2645407392" sldId="262"/>
        </pc:sldMkLst>
        <pc:spChg chg="mod">
          <ac:chgData name="Sandia Juggessur (Krishna Avanti, Harrow)" userId="S::sandia.juggessur@avanti.org.uk::5ba29d6b-9e34-4b41-a891-b99111ea6a8f" providerId="AD" clId="Web-{9ADE75C7-9439-44A9-B20D-4FC3C57240B1}" dt="2025-03-28T11:48:56.292" v="45" actId="20577"/>
          <ac:spMkLst>
            <pc:docMk/>
            <pc:sldMk cId="2645407392" sldId="262"/>
            <ac:spMk id="3" creationId="{0D39B0B1-DC0D-94FB-F02C-A950962F02BE}"/>
          </ac:spMkLst>
        </pc:spChg>
      </pc:sldChg>
      <pc:sldChg chg="modSp">
        <pc:chgData name="Sandia Juggessur (Krishna Avanti, Harrow)" userId="S::sandia.juggessur@avanti.org.uk::5ba29d6b-9e34-4b41-a891-b99111ea6a8f" providerId="AD" clId="Web-{9ADE75C7-9439-44A9-B20D-4FC3C57240B1}" dt="2025-03-28T11:46:40.695" v="27" actId="20577"/>
        <pc:sldMkLst>
          <pc:docMk/>
          <pc:sldMk cId="1392342916" sldId="263"/>
        </pc:sldMkLst>
        <pc:spChg chg="mod">
          <ac:chgData name="Sandia Juggessur (Krishna Avanti, Harrow)" userId="S::sandia.juggessur@avanti.org.uk::5ba29d6b-9e34-4b41-a891-b99111ea6a8f" providerId="AD" clId="Web-{9ADE75C7-9439-44A9-B20D-4FC3C57240B1}" dt="2025-03-28T11:46:40.695" v="27" actId="20577"/>
          <ac:spMkLst>
            <pc:docMk/>
            <pc:sldMk cId="1392342916" sldId="263"/>
            <ac:spMk id="3" creationId="{D685C195-3294-0749-66AB-B4E90026CEAA}"/>
          </ac:spMkLst>
        </pc:spChg>
      </pc:sldChg>
      <pc:sldChg chg="del">
        <pc:chgData name="Sandia Juggessur (Krishna Avanti, Harrow)" userId="S::sandia.juggessur@avanti.org.uk::5ba29d6b-9e34-4b41-a891-b99111ea6a8f" providerId="AD" clId="Web-{9ADE75C7-9439-44A9-B20D-4FC3C57240B1}" dt="2025-03-28T11:46:46.196" v="28"/>
        <pc:sldMkLst>
          <pc:docMk/>
          <pc:sldMk cId="1843712422" sldId="264"/>
        </pc:sldMkLst>
      </pc:sldChg>
    </pc:docChg>
  </pc:docChgLst>
  <pc:docChgLst>
    <pc:chgData name="Sandia Juggessur (Krishna Avanti, Harrow)" userId="S::sandia.juggessur@avanti.org.uk::5ba29d6b-9e34-4b41-a891-b99111ea6a8f" providerId="AD" clId="Web-{7B9158DC-F50B-480B-A6B2-419D6B272DD3}"/>
    <pc:docChg chg="addSld modSld">
      <pc:chgData name="Sandia Juggessur (Krishna Avanti, Harrow)" userId="S::sandia.juggessur@avanti.org.uk::5ba29d6b-9e34-4b41-a891-b99111ea6a8f" providerId="AD" clId="Web-{7B9158DC-F50B-480B-A6B2-419D6B272DD3}" dt="2025-03-27T10:18:30.749" v="423" actId="20577"/>
      <pc:docMkLst>
        <pc:docMk/>
      </pc:docMkLst>
      <pc:sldChg chg="addSp delSp modSp mod setBg">
        <pc:chgData name="Sandia Juggessur (Krishna Avanti, Harrow)" userId="S::sandia.juggessur@avanti.org.uk::5ba29d6b-9e34-4b41-a891-b99111ea6a8f" providerId="AD" clId="Web-{7B9158DC-F50B-480B-A6B2-419D6B272DD3}" dt="2025-03-26T13:24:15.944" v="33" actId="1076"/>
        <pc:sldMkLst>
          <pc:docMk/>
          <pc:sldMk cId="109857222" sldId="256"/>
        </pc:sldMkLst>
        <pc:spChg chg="del">
          <ac:chgData name="Sandia Juggessur (Krishna Avanti, Harrow)" userId="S::sandia.juggessur@avanti.org.uk::5ba29d6b-9e34-4b41-a891-b99111ea6a8f" providerId="AD" clId="Web-{7B9158DC-F50B-480B-A6B2-419D6B272DD3}" dt="2025-03-26T13:20:12.192" v="0"/>
          <ac:spMkLst>
            <pc:docMk/>
            <pc:sldMk cId="109857222" sldId="256"/>
            <ac:spMk id="2" creationId="{00000000-0000-0000-0000-000000000000}"/>
          </ac:spMkLst>
        </pc:spChg>
        <pc:spChg chg="del">
          <ac:chgData name="Sandia Juggessur (Krishna Avanti, Harrow)" userId="S::sandia.juggessur@avanti.org.uk::5ba29d6b-9e34-4b41-a891-b99111ea6a8f" providerId="AD" clId="Web-{7B9158DC-F50B-480B-A6B2-419D6B272DD3}" dt="2025-03-26T13:20:17.645" v="1"/>
          <ac:spMkLst>
            <pc:docMk/>
            <pc:sldMk cId="109857222" sldId="256"/>
            <ac:spMk id="3" creationId="{00000000-0000-0000-0000-000000000000}"/>
          </ac:spMkLst>
        </pc:spChg>
        <pc:spChg chg="add del mod">
          <ac:chgData name="Sandia Juggessur (Krishna Avanti, Harrow)" userId="S::sandia.juggessur@avanti.org.uk::5ba29d6b-9e34-4b41-a891-b99111ea6a8f" providerId="AD" clId="Web-{7B9158DC-F50B-480B-A6B2-419D6B272DD3}" dt="2025-03-26T13:24:09.381" v="28"/>
          <ac:spMkLst>
            <pc:docMk/>
            <pc:sldMk cId="109857222" sldId="256"/>
            <ac:spMk id="4" creationId="{0112E269-4E5F-13AD-05AA-702BF8BC5E58}"/>
          </ac:spMkLst>
        </pc:spChg>
        <pc:spChg chg="add del">
          <ac:chgData name="Sandia Juggessur (Krishna Avanti, Harrow)" userId="S::sandia.juggessur@avanti.org.uk::5ba29d6b-9e34-4b41-a891-b99111ea6a8f" providerId="AD" clId="Web-{7B9158DC-F50B-480B-A6B2-419D6B272DD3}" dt="2025-03-26T13:24:09.381" v="31"/>
          <ac:spMkLst>
            <pc:docMk/>
            <pc:sldMk cId="109857222" sldId="256"/>
            <ac:spMk id="12" creationId="{ADA216DF-C268-4A25-A2DC-51E15F55003F}"/>
          </ac:spMkLst>
        </pc:spChg>
        <pc:spChg chg="add del">
          <ac:chgData name="Sandia Juggessur (Krishna Avanti, Harrow)" userId="S::sandia.juggessur@avanti.org.uk::5ba29d6b-9e34-4b41-a891-b99111ea6a8f" providerId="AD" clId="Web-{7B9158DC-F50B-480B-A6B2-419D6B272DD3}" dt="2025-03-26T13:24:09.381" v="27"/>
          <ac:spMkLst>
            <pc:docMk/>
            <pc:sldMk cId="109857222" sldId="256"/>
            <ac:spMk id="14" creationId="{DE127D07-37F2-4FE3-9F47-F0CD6740D5D8}"/>
          </ac:spMkLst>
        </pc:spChg>
        <pc:picChg chg="add del mod ord">
          <ac:chgData name="Sandia Juggessur (Krishna Avanti, Harrow)" userId="S::sandia.juggessur@avanti.org.uk::5ba29d6b-9e34-4b41-a891-b99111ea6a8f" providerId="AD" clId="Web-{7B9158DC-F50B-480B-A6B2-419D6B272DD3}" dt="2025-03-26T13:24:09.381" v="29"/>
          <ac:picMkLst>
            <pc:docMk/>
            <pc:sldMk cId="109857222" sldId="256"/>
            <ac:picMk id="5" creationId="{EDFBBFA3-ABF3-29A0-DFAD-F0974CD21246}"/>
          </ac:picMkLst>
        </pc:picChg>
        <pc:picChg chg="add del mod ord">
          <ac:chgData name="Sandia Juggessur (Krishna Avanti, Harrow)" userId="S::sandia.juggessur@avanti.org.uk::5ba29d6b-9e34-4b41-a891-b99111ea6a8f" providerId="AD" clId="Web-{7B9158DC-F50B-480B-A6B2-419D6B272DD3}" dt="2025-03-26T13:22:37.687" v="13"/>
          <ac:picMkLst>
            <pc:docMk/>
            <pc:sldMk cId="109857222" sldId="256"/>
            <ac:picMk id="6" creationId="{3E4361BC-7B09-899B-47DD-C30F0966A56A}"/>
          </ac:picMkLst>
        </pc:picChg>
        <pc:picChg chg="add del mod ord">
          <ac:chgData name="Sandia Juggessur (Krishna Avanti, Harrow)" userId="S::sandia.juggessur@avanti.org.uk::5ba29d6b-9e34-4b41-a891-b99111ea6a8f" providerId="AD" clId="Web-{7B9158DC-F50B-480B-A6B2-419D6B272DD3}" dt="2025-03-26T13:24:09.381" v="30"/>
          <ac:picMkLst>
            <pc:docMk/>
            <pc:sldMk cId="109857222" sldId="256"/>
            <ac:picMk id="7" creationId="{FA0DA667-2878-A8F8-80AE-A7C9FA16A895}"/>
          </ac:picMkLst>
        </pc:picChg>
        <pc:picChg chg="add del mod">
          <ac:chgData name="Sandia Juggessur (Krishna Avanti, Harrow)" userId="S::sandia.juggessur@avanti.org.uk::5ba29d6b-9e34-4b41-a891-b99111ea6a8f" providerId="AD" clId="Web-{7B9158DC-F50B-480B-A6B2-419D6B272DD3}" dt="2025-03-26T13:24:09.381" v="26"/>
          <ac:picMkLst>
            <pc:docMk/>
            <pc:sldMk cId="109857222" sldId="256"/>
            <ac:picMk id="8" creationId="{D80A2F35-60A5-9317-FB8E-9D3030752939}"/>
          </ac:picMkLst>
        </pc:picChg>
        <pc:picChg chg="add mod">
          <ac:chgData name="Sandia Juggessur (Krishna Avanti, Harrow)" userId="S::sandia.juggessur@avanti.org.uk::5ba29d6b-9e34-4b41-a891-b99111ea6a8f" providerId="AD" clId="Web-{7B9158DC-F50B-480B-A6B2-419D6B272DD3}" dt="2025-03-26T13:24:15.944" v="33" actId="1076"/>
          <ac:picMkLst>
            <pc:docMk/>
            <pc:sldMk cId="109857222" sldId="256"/>
            <ac:picMk id="9" creationId="{877424F3-A8A6-5492-FCCB-026C1A33E23B}"/>
          </ac:picMkLst>
        </pc:picChg>
      </pc:sldChg>
      <pc:sldChg chg="addSp modSp new">
        <pc:chgData name="Sandia Juggessur (Krishna Avanti, Harrow)" userId="S::sandia.juggessur@avanti.org.uk::5ba29d6b-9e34-4b41-a891-b99111ea6a8f" providerId="AD" clId="Web-{7B9158DC-F50B-480B-A6B2-419D6B272DD3}" dt="2025-03-27T10:17:54.419" v="399" actId="20577"/>
        <pc:sldMkLst>
          <pc:docMk/>
          <pc:sldMk cId="2649162772" sldId="257"/>
        </pc:sldMkLst>
        <pc:spChg chg="mod">
          <ac:chgData name="Sandia Juggessur (Krishna Avanti, Harrow)" userId="S::sandia.juggessur@avanti.org.uk::5ba29d6b-9e34-4b41-a891-b99111ea6a8f" providerId="AD" clId="Web-{7B9158DC-F50B-480B-A6B2-419D6B272DD3}" dt="2025-03-26T13:31:27.990" v="38" actId="20577"/>
          <ac:spMkLst>
            <pc:docMk/>
            <pc:sldMk cId="2649162772" sldId="257"/>
            <ac:spMk id="2" creationId="{7D791AAD-2A92-0763-D24D-1AE06342BA30}"/>
          </ac:spMkLst>
        </pc:spChg>
        <pc:spChg chg="mod">
          <ac:chgData name="Sandia Juggessur (Krishna Avanti, Harrow)" userId="S::sandia.juggessur@avanti.org.uk::5ba29d6b-9e34-4b41-a891-b99111ea6a8f" providerId="AD" clId="Web-{7B9158DC-F50B-480B-A6B2-419D6B272DD3}" dt="2025-03-27T10:17:54.419" v="399" actId="20577"/>
          <ac:spMkLst>
            <pc:docMk/>
            <pc:sldMk cId="2649162772" sldId="257"/>
            <ac:spMk id="3" creationId="{33CC264A-696D-1D08-035B-E852147C0294}"/>
          </ac:spMkLst>
        </pc:spChg>
        <pc:picChg chg="add mod">
          <ac:chgData name="Sandia Juggessur (Krishna Avanti, Harrow)" userId="S::sandia.juggessur@avanti.org.uk::5ba29d6b-9e34-4b41-a891-b99111ea6a8f" providerId="AD" clId="Web-{7B9158DC-F50B-480B-A6B2-419D6B272DD3}" dt="2025-03-26T13:34:03.891" v="62" actId="14100"/>
          <ac:picMkLst>
            <pc:docMk/>
            <pc:sldMk cId="2649162772" sldId="257"/>
            <ac:picMk id="4" creationId="{9FDE3AD5-0E99-EAC9-D2ED-D0EC99A5B491}"/>
          </ac:picMkLst>
        </pc:picChg>
      </pc:sldChg>
      <pc:sldChg chg="addSp delSp modSp new mod setBg setClrOvrMap">
        <pc:chgData name="Sandia Juggessur (Krishna Avanti, Harrow)" userId="S::sandia.juggessur@avanti.org.uk::5ba29d6b-9e34-4b41-a891-b99111ea6a8f" providerId="AD" clId="Web-{7B9158DC-F50B-480B-A6B2-419D6B272DD3}" dt="2025-03-27T08:26:46.750" v="170"/>
        <pc:sldMkLst>
          <pc:docMk/>
          <pc:sldMk cId="412428082" sldId="258"/>
        </pc:sldMkLst>
        <pc:spChg chg="mod ord">
          <ac:chgData name="Sandia Juggessur (Krishna Avanti, Harrow)" userId="S::sandia.juggessur@avanti.org.uk::5ba29d6b-9e34-4b41-a891-b99111ea6a8f" providerId="AD" clId="Web-{7B9158DC-F50B-480B-A6B2-419D6B272DD3}" dt="2025-03-27T08:26:46.750" v="170"/>
          <ac:spMkLst>
            <pc:docMk/>
            <pc:sldMk cId="412428082" sldId="258"/>
            <ac:spMk id="2" creationId="{6706E799-1AE9-5540-9F46-55B271743C6B}"/>
          </ac:spMkLst>
        </pc:spChg>
        <pc:spChg chg="mod ord">
          <ac:chgData name="Sandia Juggessur (Krishna Avanti, Harrow)" userId="S::sandia.juggessur@avanti.org.uk::5ba29d6b-9e34-4b41-a891-b99111ea6a8f" providerId="AD" clId="Web-{7B9158DC-F50B-480B-A6B2-419D6B272DD3}" dt="2025-03-27T08:26:46.750" v="170"/>
          <ac:spMkLst>
            <pc:docMk/>
            <pc:sldMk cId="412428082" sldId="258"/>
            <ac:spMk id="3" creationId="{DC643220-5AEA-C248-015E-D6529CEA522D}"/>
          </ac:spMkLst>
        </pc:spChg>
        <pc:spChg chg="add del">
          <ac:chgData name="Sandia Juggessur (Krishna Avanti, Harrow)" userId="S::sandia.juggessur@avanti.org.uk::5ba29d6b-9e34-4b41-a891-b99111ea6a8f" providerId="AD" clId="Web-{7B9158DC-F50B-480B-A6B2-419D6B272DD3}" dt="2025-03-27T08:26:46.750" v="170"/>
          <ac:spMkLst>
            <pc:docMk/>
            <pc:sldMk cId="412428082" sldId="258"/>
            <ac:spMk id="16" creationId="{F277940B-7F30-4A86-B577-C158694B3EFA}"/>
          </ac:spMkLst>
        </pc:spChg>
        <pc:spChg chg="add del">
          <ac:chgData name="Sandia Juggessur (Krishna Avanti, Harrow)" userId="S::sandia.juggessur@avanti.org.uk::5ba29d6b-9e34-4b41-a891-b99111ea6a8f" providerId="AD" clId="Web-{7B9158DC-F50B-480B-A6B2-419D6B272DD3}" dt="2025-03-27T08:26:39.547" v="167"/>
          <ac:spMkLst>
            <pc:docMk/>
            <pc:sldMk cId="412428082" sldId="258"/>
            <ac:spMk id="29" creationId="{1E32D174-F8A9-4FF0-8888-1B4F5E184961}"/>
          </ac:spMkLst>
        </pc:spChg>
        <pc:spChg chg="add del">
          <ac:chgData name="Sandia Juggessur (Krishna Avanti, Harrow)" userId="S::sandia.juggessur@avanti.org.uk::5ba29d6b-9e34-4b41-a891-b99111ea6a8f" providerId="AD" clId="Web-{7B9158DC-F50B-480B-A6B2-419D6B272DD3}" dt="2025-03-27T08:26:39.547" v="167"/>
          <ac:spMkLst>
            <pc:docMk/>
            <pc:sldMk cId="412428082" sldId="258"/>
            <ac:spMk id="31" creationId="{769201C5-687E-46FB-BA72-23BA40BFEE1E}"/>
          </ac:spMkLst>
        </pc:spChg>
        <pc:spChg chg="add del">
          <ac:chgData name="Sandia Juggessur (Krishna Avanti, Harrow)" userId="S::sandia.juggessur@avanti.org.uk::5ba29d6b-9e34-4b41-a891-b99111ea6a8f" providerId="AD" clId="Web-{7B9158DC-F50B-480B-A6B2-419D6B272DD3}" dt="2025-03-27T08:26:39.547" v="167"/>
          <ac:spMkLst>
            <pc:docMk/>
            <pc:sldMk cId="412428082" sldId="258"/>
            <ac:spMk id="33" creationId="{339141A8-FDFD-4ABE-A499-72C9669F4BE6}"/>
          </ac:spMkLst>
        </pc:spChg>
        <pc:spChg chg="add del">
          <ac:chgData name="Sandia Juggessur (Krishna Avanti, Harrow)" userId="S::sandia.juggessur@avanti.org.uk::5ba29d6b-9e34-4b41-a891-b99111ea6a8f" providerId="AD" clId="Web-{7B9158DC-F50B-480B-A6B2-419D6B272DD3}" dt="2025-03-27T08:26:39.547" v="167"/>
          <ac:spMkLst>
            <pc:docMk/>
            <pc:sldMk cId="412428082" sldId="258"/>
            <ac:spMk id="37" creationId="{E916EF49-F958-4F28-A999-F8FA8D09AF86}"/>
          </ac:spMkLst>
        </pc:spChg>
        <pc:spChg chg="add del">
          <ac:chgData name="Sandia Juggessur (Krishna Avanti, Harrow)" userId="S::sandia.juggessur@avanti.org.uk::5ba29d6b-9e34-4b41-a891-b99111ea6a8f" providerId="AD" clId="Web-{7B9158DC-F50B-480B-A6B2-419D6B272DD3}" dt="2025-03-27T08:26:39.547" v="167"/>
          <ac:spMkLst>
            <pc:docMk/>
            <pc:sldMk cId="412428082" sldId="258"/>
            <ac:spMk id="39" creationId="{A7665D74-DFEA-412C-928C-F090E67084F3}"/>
          </ac:spMkLst>
        </pc:spChg>
        <pc:spChg chg="add del">
          <ac:chgData name="Sandia Juggessur (Krishna Avanti, Harrow)" userId="S::sandia.juggessur@avanti.org.uk::5ba29d6b-9e34-4b41-a891-b99111ea6a8f" providerId="AD" clId="Web-{7B9158DC-F50B-480B-A6B2-419D6B272DD3}" dt="2025-03-27T08:26:39.547" v="167"/>
          <ac:spMkLst>
            <pc:docMk/>
            <pc:sldMk cId="412428082" sldId="258"/>
            <ac:spMk id="41" creationId="{3E84BD56-679D-4E0C-9C9B-D694ABF07373}"/>
          </ac:spMkLst>
        </pc:spChg>
        <pc:spChg chg="add del">
          <ac:chgData name="Sandia Juggessur (Krishna Avanti, Harrow)" userId="S::sandia.juggessur@avanti.org.uk::5ba29d6b-9e34-4b41-a891-b99111ea6a8f" providerId="AD" clId="Web-{7B9158DC-F50B-480B-A6B2-419D6B272DD3}" dt="2025-03-27T08:26:39.547" v="167"/>
          <ac:spMkLst>
            <pc:docMk/>
            <pc:sldMk cId="412428082" sldId="258"/>
            <ac:spMk id="45" creationId="{837A7BE2-DF08-4ECE-A520-13927DBF4C5E}"/>
          </ac:spMkLst>
        </pc:spChg>
        <pc:spChg chg="add del">
          <ac:chgData name="Sandia Juggessur (Krishna Avanti, Harrow)" userId="S::sandia.juggessur@avanti.org.uk::5ba29d6b-9e34-4b41-a891-b99111ea6a8f" providerId="AD" clId="Web-{7B9158DC-F50B-480B-A6B2-419D6B272DD3}" dt="2025-03-27T08:26:46.735" v="169"/>
          <ac:spMkLst>
            <pc:docMk/>
            <pc:sldMk cId="412428082" sldId="258"/>
            <ac:spMk id="47" creationId="{7BC0F8B1-F985-469B-8332-13DBC7665557}"/>
          </ac:spMkLst>
        </pc:spChg>
        <pc:spChg chg="add del">
          <ac:chgData name="Sandia Juggessur (Krishna Avanti, Harrow)" userId="S::sandia.juggessur@avanti.org.uk::5ba29d6b-9e34-4b41-a891-b99111ea6a8f" providerId="AD" clId="Web-{7B9158DC-F50B-480B-A6B2-419D6B272DD3}" dt="2025-03-27T08:26:46.735" v="169"/>
          <ac:spMkLst>
            <pc:docMk/>
            <pc:sldMk cId="412428082" sldId="258"/>
            <ac:spMk id="48" creationId="{89D15953-1642-4DD6-AD9E-01AA19247FF6}"/>
          </ac:spMkLst>
        </pc:spChg>
        <pc:spChg chg="add del">
          <ac:chgData name="Sandia Juggessur (Krishna Avanti, Harrow)" userId="S::sandia.juggessur@avanti.org.uk::5ba29d6b-9e34-4b41-a891-b99111ea6a8f" providerId="AD" clId="Web-{7B9158DC-F50B-480B-A6B2-419D6B272DD3}" dt="2025-03-27T08:26:46.735" v="169"/>
          <ac:spMkLst>
            <pc:docMk/>
            <pc:sldMk cId="412428082" sldId="258"/>
            <ac:spMk id="49" creationId="{FBF3780C-749F-4B50-9E1D-F2B1F6DBB7DD}"/>
          </ac:spMkLst>
        </pc:spChg>
        <pc:spChg chg="add">
          <ac:chgData name="Sandia Juggessur (Krishna Avanti, Harrow)" userId="S::sandia.juggessur@avanti.org.uk::5ba29d6b-9e34-4b41-a891-b99111ea6a8f" providerId="AD" clId="Web-{7B9158DC-F50B-480B-A6B2-419D6B272DD3}" dt="2025-03-27T08:26:46.750" v="170"/>
          <ac:spMkLst>
            <pc:docMk/>
            <pc:sldMk cId="412428082" sldId="258"/>
            <ac:spMk id="51" creationId="{5CB593EA-2F98-479F-B4C4-F366571FA64D}"/>
          </ac:spMkLst>
        </pc:spChg>
        <pc:spChg chg="add">
          <ac:chgData name="Sandia Juggessur (Krishna Avanti, Harrow)" userId="S::sandia.juggessur@avanti.org.uk::5ba29d6b-9e34-4b41-a891-b99111ea6a8f" providerId="AD" clId="Web-{7B9158DC-F50B-480B-A6B2-419D6B272DD3}" dt="2025-03-27T08:26:46.750" v="170"/>
          <ac:spMkLst>
            <pc:docMk/>
            <pc:sldMk cId="412428082" sldId="258"/>
            <ac:spMk id="52" creationId="{39BEB6D0-9E4E-4221-93D1-74ABECEE9EFC}"/>
          </ac:spMkLst>
        </pc:spChg>
        <pc:grpChg chg="add del">
          <ac:chgData name="Sandia Juggessur (Krishna Avanti, Harrow)" userId="S::sandia.juggessur@avanti.org.uk::5ba29d6b-9e34-4b41-a891-b99111ea6a8f" providerId="AD" clId="Web-{7B9158DC-F50B-480B-A6B2-419D6B272DD3}" dt="2025-03-27T08:24:16.479" v="164"/>
          <ac:grpSpMkLst>
            <pc:docMk/>
            <pc:sldMk cId="412428082" sldId="258"/>
            <ac:grpSpMk id="9" creationId="{1FD67D68-9B83-C338-8342-3348D8F22347}"/>
          </ac:grpSpMkLst>
        </pc:grpChg>
        <pc:grpChg chg="add">
          <ac:chgData name="Sandia Juggessur (Krishna Avanti, Harrow)" userId="S::sandia.juggessur@avanti.org.uk::5ba29d6b-9e34-4b41-a891-b99111ea6a8f" providerId="AD" clId="Web-{7B9158DC-F50B-480B-A6B2-419D6B272DD3}" dt="2025-03-27T08:24:16.479" v="164"/>
          <ac:grpSpMkLst>
            <pc:docMk/>
            <pc:sldMk cId="412428082" sldId="258"/>
            <ac:grpSpMk id="18" creationId="{D2A542E6-1924-4FE2-89D1-3CB19468C1F6}"/>
          </ac:grpSpMkLst>
        </pc:grpChg>
        <pc:picChg chg="add mod ord">
          <ac:chgData name="Sandia Juggessur (Krishna Avanti, Harrow)" userId="S::sandia.juggessur@avanti.org.uk::5ba29d6b-9e34-4b41-a891-b99111ea6a8f" providerId="AD" clId="Web-{7B9158DC-F50B-480B-A6B2-419D6B272DD3}" dt="2025-03-27T08:26:46.750" v="170"/>
          <ac:picMkLst>
            <pc:docMk/>
            <pc:sldMk cId="412428082" sldId="258"/>
            <ac:picMk id="4" creationId="{20DE9D50-2094-C219-DB73-EEA7F53F5A79}"/>
          </ac:picMkLst>
        </pc:picChg>
        <pc:picChg chg="add mod ord">
          <ac:chgData name="Sandia Juggessur (Krishna Avanti, Harrow)" userId="S::sandia.juggessur@avanti.org.uk::5ba29d6b-9e34-4b41-a891-b99111ea6a8f" providerId="AD" clId="Web-{7B9158DC-F50B-480B-A6B2-419D6B272DD3}" dt="2025-03-27T08:26:46.750" v="170"/>
          <ac:picMkLst>
            <pc:docMk/>
            <pc:sldMk cId="412428082" sldId="258"/>
            <ac:picMk id="5" creationId="{69C357B5-D3E0-0C65-E841-6569B93C08E4}"/>
          </ac:picMkLst>
        </pc:picChg>
        <pc:picChg chg="add mod">
          <ac:chgData name="Sandia Juggessur (Krishna Avanti, Harrow)" userId="S::sandia.juggessur@avanti.org.uk::5ba29d6b-9e34-4b41-a891-b99111ea6a8f" providerId="AD" clId="Web-{7B9158DC-F50B-480B-A6B2-419D6B272DD3}" dt="2025-03-27T08:26:46.750" v="170"/>
          <ac:picMkLst>
            <pc:docMk/>
            <pc:sldMk cId="412428082" sldId="258"/>
            <ac:picMk id="6" creationId="{B5DAB263-934F-762C-79CE-41A53FFCDCD3}"/>
          </ac:picMkLst>
        </pc:picChg>
        <pc:picChg chg="add mod ord">
          <ac:chgData name="Sandia Juggessur (Krishna Avanti, Harrow)" userId="S::sandia.juggessur@avanti.org.uk::5ba29d6b-9e34-4b41-a891-b99111ea6a8f" providerId="AD" clId="Web-{7B9158DC-F50B-480B-A6B2-419D6B272DD3}" dt="2025-03-27T08:26:46.750" v="170"/>
          <ac:picMkLst>
            <pc:docMk/>
            <pc:sldMk cId="412428082" sldId="258"/>
            <ac:picMk id="7" creationId="{51CF700D-57B5-BA7B-75C4-04FA50E3B18A}"/>
          </ac:picMkLst>
        </pc:picChg>
        <pc:picChg chg="add mod">
          <ac:chgData name="Sandia Juggessur (Krishna Avanti, Harrow)" userId="S::sandia.juggessur@avanti.org.uk::5ba29d6b-9e34-4b41-a891-b99111ea6a8f" providerId="AD" clId="Web-{7B9158DC-F50B-480B-A6B2-419D6B272DD3}" dt="2025-03-27T08:26:46.750" v="170"/>
          <ac:picMkLst>
            <pc:docMk/>
            <pc:sldMk cId="412428082" sldId="258"/>
            <ac:picMk id="8" creationId="{0F68A44E-8BD3-C6CA-7F8E-C56C18821CC0}"/>
          </ac:picMkLst>
        </pc:picChg>
      </pc:sldChg>
      <pc:sldChg chg="addSp delSp modSp new mod setBg">
        <pc:chgData name="Sandia Juggessur (Krishna Avanti, Harrow)" userId="S::sandia.juggessur@avanti.org.uk::5ba29d6b-9e34-4b41-a891-b99111ea6a8f" providerId="AD" clId="Web-{7B9158DC-F50B-480B-A6B2-419D6B272DD3}" dt="2025-03-27T10:14:41.298" v="271"/>
        <pc:sldMkLst>
          <pc:docMk/>
          <pc:sldMk cId="1324281586" sldId="259"/>
        </pc:sldMkLst>
        <pc:spChg chg="mod">
          <ac:chgData name="Sandia Juggessur (Krishna Avanti, Harrow)" userId="S::sandia.juggessur@avanti.org.uk::5ba29d6b-9e34-4b41-a891-b99111ea6a8f" providerId="AD" clId="Web-{7B9158DC-F50B-480B-A6B2-419D6B272DD3}" dt="2025-03-27T10:14:41.298" v="271"/>
          <ac:spMkLst>
            <pc:docMk/>
            <pc:sldMk cId="1324281586" sldId="259"/>
            <ac:spMk id="2" creationId="{1F1828D9-E9A7-7C91-02F2-FA7DE54D8E0E}"/>
          </ac:spMkLst>
        </pc:spChg>
        <pc:spChg chg="mod">
          <ac:chgData name="Sandia Juggessur (Krishna Avanti, Harrow)" userId="S::sandia.juggessur@avanti.org.uk::5ba29d6b-9e34-4b41-a891-b99111ea6a8f" providerId="AD" clId="Web-{7B9158DC-F50B-480B-A6B2-419D6B272DD3}" dt="2025-03-27T10:14:41.298" v="271"/>
          <ac:spMkLst>
            <pc:docMk/>
            <pc:sldMk cId="1324281586" sldId="259"/>
            <ac:spMk id="3" creationId="{F3635179-D589-B8AB-80D7-9A417DAF29FC}"/>
          </ac:spMkLst>
        </pc:spChg>
        <pc:spChg chg="add del">
          <ac:chgData name="Sandia Juggessur (Krishna Avanti, Harrow)" userId="S::sandia.juggessur@avanti.org.uk::5ba29d6b-9e34-4b41-a891-b99111ea6a8f" providerId="AD" clId="Web-{7B9158DC-F50B-480B-A6B2-419D6B272DD3}" dt="2025-03-27T10:14:07.265" v="269"/>
          <ac:spMkLst>
            <pc:docMk/>
            <pc:sldMk cId="1324281586" sldId="259"/>
            <ac:spMk id="9" creationId="{058A14AF-9FB5-4CC7-BA35-E8E85D3EDF0E}"/>
          </ac:spMkLst>
        </pc:spChg>
        <pc:spChg chg="add del">
          <ac:chgData name="Sandia Juggessur (Krishna Avanti, Harrow)" userId="S::sandia.juggessur@avanti.org.uk::5ba29d6b-9e34-4b41-a891-b99111ea6a8f" providerId="AD" clId="Web-{7B9158DC-F50B-480B-A6B2-419D6B272DD3}" dt="2025-03-27T10:14:07.265" v="269"/>
          <ac:spMkLst>
            <pc:docMk/>
            <pc:sldMk cId="1324281586" sldId="259"/>
            <ac:spMk id="11" creationId="{3A9A4357-BD1D-4622-A4FE-766E6AB8DE84}"/>
          </ac:spMkLst>
        </pc:spChg>
        <pc:spChg chg="add del">
          <ac:chgData name="Sandia Juggessur (Krishna Avanti, Harrow)" userId="S::sandia.juggessur@avanti.org.uk::5ba29d6b-9e34-4b41-a891-b99111ea6a8f" providerId="AD" clId="Web-{7B9158DC-F50B-480B-A6B2-419D6B272DD3}" dt="2025-03-27T10:14:07.265" v="269"/>
          <ac:spMkLst>
            <pc:docMk/>
            <pc:sldMk cId="1324281586" sldId="259"/>
            <ac:spMk id="13" creationId="{E659831F-0D9A-4C63-9EBB-8435B85A440F}"/>
          </ac:spMkLst>
        </pc:spChg>
        <pc:spChg chg="add del">
          <ac:chgData name="Sandia Juggessur (Krishna Avanti, Harrow)" userId="S::sandia.juggessur@avanti.org.uk::5ba29d6b-9e34-4b41-a891-b99111ea6a8f" providerId="AD" clId="Web-{7B9158DC-F50B-480B-A6B2-419D6B272DD3}" dt="2025-03-27T10:14:07.265" v="269"/>
          <ac:spMkLst>
            <pc:docMk/>
            <pc:sldMk cId="1324281586" sldId="259"/>
            <ac:spMk id="15" creationId="{E6995CE5-F890-4ABA-82A2-26507CE8D2A3}"/>
          </ac:spMkLst>
        </pc:spChg>
        <pc:spChg chg="add del">
          <ac:chgData name="Sandia Juggessur (Krishna Avanti, Harrow)" userId="S::sandia.juggessur@avanti.org.uk::5ba29d6b-9e34-4b41-a891-b99111ea6a8f" providerId="AD" clId="Web-{7B9158DC-F50B-480B-A6B2-419D6B272DD3}" dt="2025-03-27T10:14:41.298" v="271"/>
          <ac:spMkLst>
            <pc:docMk/>
            <pc:sldMk cId="1324281586" sldId="259"/>
            <ac:spMk id="20" creationId="{149FB5C3-7336-4FE0-A30C-CC0A3646D499}"/>
          </ac:spMkLst>
        </pc:spChg>
        <pc:spChg chg="add del">
          <ac:chgData name="Sandia Juggessur (Krishna Avanti, Harrow)" userId="S::sandia.juggessur@avanti.org.uk::5ba29d6b-9e34-4b41-a891-b99111ea6a8f" providerId="AD" clId="Web-{7B9158DC-F50B-480B-A6B2-419D6B272DD3}" dt="2025-03-27T10:14:41.298" v="271"/>
          <ac:spMkLst>
            <pc:docMk/>
            <pc:sldMk cId="1324281586" sldId="259"/>
            <ac:spMk id="26" creationId="{0DA909B4-15FF-46A6-8A7F-7AEF977FE9ED}"/>
          </ac:spMkLst>
        </pc:spChg>
        <pc:spChg chg="add del">
          <ac:chgData name="Sandia Juggessur (Krishna Avanti, Harrow)" userId="S::sandia.juggessur@avanti.org.uk::5ba29d6b-9e34-4b41-a891-b99111ea6a8f" providerId="AD" clId="Web-{7B9158DC-F50B-480B-A6B2-419D6B272DD3}" dt="2025-03-27T10:14:41.298" v="271"/>
          <ac:spMkLst>
            <pc:docMk/>
            <pc:sldMk cId="1324281586" sldId="259"/>
            <ac:spMk id="28" creationId="{1382A32C-5B0C-4B1C-A074-76C6DBCC9F87}"/>
          </ac:spMkLst>
        </pc:spChg>
        <pc:grpChg chg="del">
          <ac:chgData name="Sandia Juggessur (Krishna Avanti, Harrow)" userId="S::sandia.juggessur@avanti.org.uk::5ba29d6b-9e34-4b41-a891-b99111ea6a8f" providerId="AD" clId="Web-{7B9158DC-F50B-480B-A6B2-419D6B272DD3}" dt="2025-03-27T10:14:41.298" v="271"/>
          <ac:grpSpMkLst>
            <pc:docMk/>
            <pc:sldMk cId="1324281586" sldId="259"/>
            <ac:grpSpMk id="22" creationId="{19A6B5CE-CB1D-48EE-8B43-E952235C8371}"/>
          </ac:grpSpMkLst>
        </pc:grpChg>
        <pc:picChg chg="add mod ord">
          <ac:chgData name="Sandia Juggessur (Krishna Avanti, Harrow)" userId="S::sandia.juggessur@avanti.org.uk::5ba29d6b-9e34-4b41-a891-b99111ea6a8f" providerId="AD" clId="Web-{7B9158DC-F50B-480B-A6B2-419D6B272DD3}" dt="2025-03-27T10:14:41.298" v="271"/>
          <ac:picMkLst>
            <pc:docMk/>
            <pc:sldMk cId="1324281586" sldId="259"/>
            <ac:picMk id="4" creationId="{3E91F67A-D18D-8C2D-B83E-AE723AC11BDD}"/>
          </ac:picMkLst>
        </pc:picChg>
        <pc:picChg chg="add mod">
          <ac:chgData name="Sandia Juggessur (Krishna Avanti, Harrow)" userId="S::sandia.juggessur@avanti.org.uk::5ba29d6b-9e34-4b41-a891-b99111ea6a8f" providerId="AD" clId="Web-{7B9158DC-F50B-480B-A6B2-419D6B272DD3}" dt="2025-03-27T10:14:41.298" v="271"/>
          <ac:picMkLst>
            <pc:docMk/>
            <pc:sldMk cId="1324281586" sldId="259"/>
            <ac:picMk id="5" creationId="{11D95430-1471-6C45-2A1E-3FC7DA06A6B9}"/>
          </ac:picMkLst>
        </pc:picChg>
        <pc:picChg chg="add mod">
          <ac:chgData name="Sandia Juggessur (Krishna Avanti, Harrow)" userId="S::sandia.juggessur@avanti.org.uk::5ba29d6b-9e34-4b41-a891-b99111ea6a8f" providerId="AD" clId="Web-{7B9158DC-F50B-480B-A6B2-419D6B272DD3}" dt="2025-03-27T10:14:41.298" v="271"/>
          <ac:picMkLst>
            <pc:docMk/>
            <pc:sldMk cId="1324281586" sldId="259"/>
            <ac:picMk id="6" creationId="{40EEF311-60DA-FA34-3A3F-B183A67E4A4A}"/>
          </ac:picMkLst>
        </pc:picChg>
        <pc:cxnChg chg="add">
          <ac:chgData name="Sandia Juggessur (Krishna Avanti, Harrow)" userId="S::sandia.juggessur@avanti.org.uk::5ba29d6b-9e34-4b41-a891-b99111ea6a8f" providerId="AD" clId="Web-{7B9158DC-F50B-480B-A6B2-419D6B272DD3}" dt="2025-03-27T10:14:41.298" v="271"/>
          <ac:cxnSpMkLst>
            <pc:docMk/>
            <pc:sldMk cId="1324281586" sldId="259"/>
            <ac:cxnSpMk id="33" creationId="{1503BFE4-729B-D9D0-C17B-501E6AF1127A}"/>
          </ac:cxnSpMkLst>
        </pc:cxnChg>
      </pc:sldChg>
      <pc:sldChg chg="addSp modSp new mod setBg">
        <pc:chgData name="Sandia Juggessur (Krishna Avanti, Harrow)" userId="S::sandia.juggessur@avanti.org.uk::5ba29d6b-9e34-4b41-a891-b99111ea6a8f" providerId="AD" clId="Web-{7B9158DC-F50B-480B-A6B2-419D6B272DD3}" dt="2025-03-27T10:17:14.261" v="357"/>
        <pc:sldMkLst>
          <pc:docMk/>
          <pc:sldMk cId="2944536406" sldId="260"/>
        </pc:sldMkLst>
        <pc:spChg chg="mod">
          <ac:chgData name="Sandia Juggessur (Krishna Avanti, Harrow)" userId="S::sandia.juggessur@avanti.org.uk::5ba29d6b-9e34-4b41-a891-b99111ea6a8f" providerId="AD" clId="Web-{7B9158DC-F50B-480B-A6B2-419D6B272DD3}" dt="2025-03-27T10:17:14.261" v="357"/>
          <ac:spMkLst>
            <pc:docMk/>
            <pc:sldMk cId="2944536406" sldId="260"/>
            <ac:spMk id="2" creationId="{8039D774-3DA6-26DA-FA4A-97DA6F270A4E}"/>
          </ac:spMkLst>
        </pc:spChg>
        <pc:spChg chg="mod">
          <ac:chgData name="Sandia Juggessur (Krishna Avanti, Harrow)" userId="S::sandia.juggessur@avanti.org.uk::5ba29d6b-9e34-4b41-a891-b99111ea6a8f" providerId="AD" clId="Web-{7B9158DC-F50B-480B-A6B2-419D6B272DD3}" dt="2025-03-27T10:17:14.261" v="357"/>
          <ac:spMkLst>
            <pc:docMk/>
            <pc:sldMk cId="2944536406" sldId="260"/>
            <ac:spMk id="3" creationId="{76D73E48-32E1-D421-A488-38384CBC1E98}"/>
          </ac:spMkLst>
        </pc:spChg>
        <pc:spChg chg="add">
          <ac:chgData name="Sandia Juggessur (Krishna Avanti, Harrow)" userId="S::sandia.juggessur@avanti.org.uk::5ba29d6b-9e34-4b41-a891-b99111ea6a8f" providerId="AD" clId="Web-{7B9158DC-F50B-480B-A6B2-419D6B272DD3}" dt="2025-03-27T10:17:14.261" v="357"/>
          <ac:spMkLst>
            <pc:docMk/>
            <pc:sldMk cId="2944536406" sldId="260"/>
            <ac:spMk id="10" creationId="{149FB5C3-7336-4FE0-A30C-CC0A3646D499}"/>
          </ac:spMkLst>
        </pc:spChg>
        <pc:spChg chg="add">
          <ac:chgData name="Sandia Juggessur (Krishna Avanti, Harrow)" userId="S::sandia.juggessur@avanti.org.uk::5ba29d6b-9e34-4b41-a891-b99111ea6a8f" providerId="AD" clId="Web-{7B9158DC-F50B-480B-A6B2-419D6B272DD3}" dt="2025-03-27T10:17:14.261" v="357"/>
          <ac:spMkLst>
            <pc:docMk/>
            <pc:sldMk cId="2944536406" sldId="260"/>
            <ac:spMk id="16" creationId="{0DA909B4-15FF-46A6-8A7F-7AEF977FE9ED}"/>
          </ac:spMkLst>
        </pc:spChg>
        <pc:spChg chg="add">
          <ac:chgData name="Sandia Juggessur (Krishna Avanti, Harrow)" userId="S::sandia.juggessur@avanti.org.uk::5ba29d6b-9e34-4b41-a891-b99111ea6a8f" providerId="AD" clId="Web-{7B9158DC-F50B-480B-A6B2-419D6B272DD3}" dt="2025-03-27T10:17:14.261" v="357"/>
          <ac:spMkLst>
            <pc:docMk/>
            <pc:sldMk cId="2944536406" sldId="260"/>
            <ac:spMk id="18" creationId="{1382A32C-5B0C-4B1C-A074-76C6DBCC9F87}"/>
          </ac:spMkLst>
        </pc:spChg>
        <pc:grpChg chg="add">
          <ac:chgData name="Sandia Juggessur (Krishna Avanti, Harrow)" userId="S::sandia.juggessur@avanti.org.uk::5ba29d6b-9e34-4b41-a891-b99111ea6a8f" providerId="AD" clId="Web-{7B9158DC-F50B-480B-A6B2-419D6B272DD3}" dt="2025-03-27T10:17:14.261" v="357"/>
          <ac:grpSpMkLst>
            <pc:docMk/>
            <pc:sldMk cId="2944536406" sldId="260"/>
            <ac:grpSpMk id="12" creationId="{19A6B5CE-CB1D-48EE-8B43-E952235C8371}"/>
          </ac:grpSpMkLst>
        </pc:grpChg>
        <pc:picChg chg="add mod">
          <ac:chgData name="Sandia Juggessur (Krishna Avanti, Harrow)" userId="S::sandia.juggessur@avanti.org.uk::5ba29d6b-9e34-4b41-a891-b99111ea6a8f" providerId="AD" clId="Web-{7B9158DC-F50B-480B-A6B2-419D6B272DD3}" dt="2025-03-27T10:17:14.261" v="357"/>
          <ac:picMkLst>
            <pc:docMk/>
            <pc:sldMk cId="2944536406" sldId="260"/>
            <ac:picMk id="4" creationId="{D5333122-32D4-EDBD-7D6C-34E64A44AED5}"/>
          </ac:picMkLst>
        </pc:picChg>
        <pc:picChg chg="add mod">
          <ac:chgData name="Sandia Juggessur (Krishna Avanti, Harrow)" userId="S::sandia.juggessur@avanti.org.uk::5ba29d6b-9e34-4b41-a891-b99111ea6a8f" providerId="AD" clId="Web-{7B9158DC-F50B-480B-A6B2-419D6B272DD3}" dt="2025-03-27T10:17:14.261" v="357"/>
          <ac:picMkLst>
            <pc:docMk/>
            <pc:sldMk cId="2944536406" sldId="260"/>
            <ac:picMk id="5" creationId="{7F86A413-7665-0003-C743-EB34ED14742C}"/>
          </ac:picMkLst>
        </pc:picChg>
      </pc:sldChg>
      <pc:sldChg chg="modSp new">
        <pc:chgData name="Sandia Juggessur (Krishna Avanti, Harrow)" userId="S::sandia.juggessur@avanti.org.uk::5ba29d6b-9e34-4b41-a891-b99111ea6a8f" providerId="AD" clId="Web-{7B9158DC-F50B-480B-A6B2-419D6B272DD3}" dt="2025-03-27T10:18:30.749" v="423" actId="20577"/>
        <pc:sldMkLst>
          <pc:docMk/>
          <pc:sldMk cId="1953513718" sldId="261"/>
        </pc:sldMkLst>
        <pc:spChg chg="mod">
          <ac:chgData name="Sandia Juggessur (Krishna Avanti, Harrow)" userId="S::sandia.juggessur@avanti.org.uk::5ba29d6b-9e34-4b41-a891-b99111ea6a8f" providerId="AD" clId="Web-{7B9158DC-F50B-480B-A6B2-419D6B272DD3}" dt="2025-03-27T10:18:04.920" v="402" actId="20577"/>
          <ac:spMkLst>
            <pc:docMk/>
            <pc:sldMk cId="1953513718" sldId="261"/>
            <ac:spMk id="2" creationId="{98CCDBD3-A037-E297-62AB-F41BB65ED5C7}"/>
          </ac:spMkLst>
        </pc:spChg>
        <pc:spChg chg="mod">
          <ac:chgData name="Sandia Juggessur (Krishna Avanti, Harrow)" userId="S::sandia.juggessur@avanti.org.uk::5ba29d6b-9e34-4b41-a891-b99111ea6a8f" providerId="AD" clId="Web-{7B9158DC-F50B-480B-A6B2-419D6B272DD3}" dt="2025-03-27T10:18:30.749" v="423" actId="20577"/>
          <ac:spMkLst>
            <pc:docMk/>
            <pc:sldMk cId="1953513718" sldId="261"/>
            <ac:spMk id="3" creationId="{2129CA87-FEBD-7582-A56F-80CF50AF1351}"/>
          </ac:spMkLst>
        </pc:spChg>
      </pc:sldChg>
    </pc:docChg>
  </pc:docChgLst>
  <pc:docChgLst>
    <pc:chgData name="Sandia Juggessur (Krishna Avanti, Harrow)" userId="S::sandia.juggessur@avanti.org.uk::5ba29d6b-9e34-4b41-a891-b99111ea6a8f" providerId="AD" clId="Web-{EB80B4C5-BFE2-42F5-9CCB-80FFB470188D}"/>
    <pc:docChg chg="modSld">
      <pc:chgData name="Sandia Juggessur (Krishna Avanti, Harrow)" userId="S::sandia.juggessur@avanti.org.uk::5ba29d6b-9e34-4b41-a891-b99111ea6a8f" providerId="AD" clId="Web-{EB80B4C5-BFE2-42F5-9CCB-80FFB470188D}" dt="2025-03-28T11:36:24.172" v="3"/>
      <pc:docMkLst>
        <pc:docMk/>
      </pc:docMkLst>
      <pc:sldChg chg="addSp delSp modSp">
        <pc:chgData name="Sandia Juggessur (Krishna Avanti, Harrow)" userId="S::sandia.juggessur@avanti.org.uk::5ba29d6b-9e34-4b41-a891-b99111ea6a8f" providerId="AD" clId="Web-{EB80B4C5-BFE2-42F5-9CCB-80FFB470188D}" dt="2025-03-28T11:36:24.172" v="3"/>
        <pc:sldMkLst>
          <pc:docMk/>
          <pc:sldMk cId="1324281586" sldId="259"/>
        </pc:sldMkLst>
        <pc:spChg chg="mod">
          <ac:chgData name="Sandia Juggessur (Krishna Avanti, Harrow)" userId="S::sandia.juggessur@avanti.org.uk::5ba29d6b-9e34-4b41-a891-b99111ea6a8f" providerId="AD" clId="Web-{EB80B4C5-BFE2-42F5-9CCB-80FFB470188D}" dt="2025-03-28T11:36:24.172" v="3"/>
          <ac:spMkLst>
            <pc:docMk/>
            <pc:sldMk cId="1324281586" sldId="259"/>
            <ac:spMk id="2" creationId="{1F1828D9-E9A7-7C91-02F2-FA7DE54D8E0E}"/>
          </ac:spMkLst>
        </pc:spChg>
        <pc:spChg chg="mod">
          <ac:chgData name="Sandia Juggessur (Krishna Avanti, Harrow)" userId="S::sandia.juggessur@avanti.org.uk::5ba29d6b-9e34-4b41-a891-b99111ea6a8f" providerId="AD" clId="Web-{EB80B4C5-BFE2-42F5-9CCB-80FFB470188D}" dt="2025-03-28T11:36:24.172" v="3"/>
          <ac:spMkLst>
            <pc:docMk/>
            <pc:sldMk cId="1324281586" sldId="259"/>
            <ac:spMk id="3" creationId="{F3635179-D589-B8AB-80D7-9A417DAF29FC}"/>
          </ac:spMkLst>
        </pc:spChg>
        <pc:spChg chg="add del">
          <ac:chgData name="Sandia Juggessur (Krishna Avanti, Harrow)" userId="S::sandia.juggessur@avanti.org.uk::5ba29d6b-9e34-4b41-a891-b99111ea6a8f" providerId="AD" clId="Web-{EB80B4C5-BFE2-42F5-9CCB-80FFB470188D}" dt="2025-03-28T11:36:24.157" v="2"/>
          <ac:spMkLst>
            <pc:docMk/>
            <pc:sldMk cId="1324281586" sldId="259"/>
            <ac:spMk id="125" creationId="{60955315-6EA7-45D9-B619-C39F81C414D7}"/>
          </ac:spMkLst>
        </pc:spChg>
        <pc:spChg chg="add del">
          <ac:chgData name="Sandia Juggessur (Krishna Avanti, Harrow)" userId="S::sandia.juggessur@avanti.org.uk::5ba29d6b-9e34-4b41-a891-b99111ea6a8f" providerId="AD" clId="Web-{EB80B4C5-BFE2-42F5-9CCB-80FFB470188D}" dt="2025-03-28T11:36:24.157" v="2"/>
          <ac:spMkLst>
            <pc:docMk/>
            <pc:sldMk cId="1324281586" sldId="259"/>
            <ac:spMk id="131" creationId="{0DA909B4-15FF-46A6-8A7F-7AEF977FE9ED}"/>
          </ac:spMkLst>
        </pc:spChg>
        <pc:spChg chg="add del">
          <ac:chgData name="Sandia Juggessur (Krishna Avanti, Harrow)" userId="S::sandia.juggessur@avanti.org.uk::5ba29d6b-9e34-4b41-a891-b99111ea6a8f" providerId="AD" clId="Web-{EB80B4C5-BFE2-42F5-9CCB-80FFB470188D}" dt="2025-03-28T11:36:24.157" v="2"/>
          <ac:spMkLst>
            <pc:docMk/>
            <pc:sldMk cId="1324281586" sldId="259"/>
            <ac:spMk id="133" creationId="{1382A32C-5B0C-4B1C-A074-76C6DBCC9F87}"/>
          </ac:spMkLst>
        </pc:spChg>
        <pc:spChg chg="add">
          <ac:chgData name="Sandia Juggessur (Krishna Avanti, Harrow)" userId="S::sandia.juggessur@avanti.org.uk::5ba29d6b-9e34-4b41-a891-b99111ea6a8f" providerId="AD" clId="Web-{EB80B4C5-BFE2-42F5-9CCB-80FFB470188D}" dt="2025-03-28T11:36:24.172" v="3"/>
          <ac:spMkLst>
            <pc:docMk/>
            <pc:sldMk cId="1324281586" sldId="259"/>
            <ac:spMk id="135" creationId="{F277940B-7F30-4A86-B577-C158694B3EFA}"/>
          </ac:spMkLst>
        </pc:spChg>
        <pc:grpChg chg="add del">
          <ac:chgData name="Sandia Juggessur (Krishna Avanti, Harrow)" userId="S::sandia.juggessur@avanti.org.uk::5ba29d6b-9e34-4b41-a891-b99111ea6a8f" providerId="AD" clId="Web-{EB80B4C5-BFE2-42F5-9CCB-80FFB470188D}" dt="2025-03-28T11:36:24.172" v="3"/>
          <ac:grpSpMkLst>
            <pc:docMk/>
            <pc:sldMk cId="1324281586" sldId="259"/>
            <ac:grpSpMk id="119" creationId="{50A0A18D-98B4-40E5-4078-A318C9554788}"/>
          </ac:grpSpMkLst>
        </pc:grpChg>
        <pc:grpChg chg="add">
          <ac:chgData name="Sandia Juggessur (Krishna Avanti, Harrow)" userId="S::sandia.juggessur@avanti.org.uk::5ba29d6b-9e34-4b41-a891-b99111ea6a8f" providerId="AD" clId="Web-{EB80B4C5-BFE2-42F5-9CCB-80FFB470188D}" dt="2025-03-28T11:36:24.172" v="3"/>
          <ac:grpSpMkLst>
            <pc:docMk/>
            <pc:sldMk cId="1324281586" sldId="259"/>
            <ac:grpSpMk id="136" creationId="{D2A542E6-1924-4FE2-89D1-3CB19468C1F6}"/>
          </ac:grpSpMkLst>
        </pc:grpChg>
        <pc:picChg chg="add mod ord">
          <ac:chgData name="Sandia Juggessur (Krishna Avanti, Harrow)" userId="S::sandia.juggessur@avanti.org.uk::5ba29d6b-9e34-4b41-a891-b99111ea6a8f" providerId="AD" clId="Web-{EB80B4C5-BFE2-42F5-9CCB-80FFB470188D}" dt="2025-03-28T11:36:24.172" v="3"/>
          <ac:picMkLst>
            <pc:docMk/>
            <pc:sldMk cId="1324281586" sldId="259"/>
            <ac:picMk id="4" creationId="{59067896-D358-14ED-71BD-06C4AB648830}"/>
          </ac:picMkLst>
        </pc:picChg>
        <pc:picChg chg="mod ord">
          <ac:chgData name="Sandia Juggessur (Krishna Avanti, Harrow)" userId="S::sandia.juggessur@avanti.org.uk::5ba29d6b-9e34-4b41-a891-b99111ea6a8f" providerId="AD" clId="Web-{EB80B4C5-BFE2-42F5-9CCB-80FFB470188D}" dt="2025-03-28T11:36:24.172" v="3"/>
          <ac:picMkLst>
            <pc:docMk/>
            <pc:sldMk cId="1324281586" sldId="259"/>
            <ac:picMk id="5" creationId="{11D95430-1471-6C45-2A1E-3FC7DA06A6B9}"/>
          </ac:picMkLst>
        </pc:picChg>
        <pc:picChg chg="mod">
          <ac:chgData name="Sandia Juggessur (Krishna Avanti, Harrow)" userId="S::sandia.juggessur@avanti.org.uk::5ba29d6b-9e34-4b41-a891-b99111ea6a8f" providerId="AD" clId="Web-{EB80B4C5-BFE2-42F5-9CCB-80FFB470188D}" dt="2025-03-28T11:36:24.172" v="3"/>
          <ac:picMkLst>
            <pc:docMk/>
            <pc:sldMk cId="1324281586" sldId="259"/>
            <ac:picMk id="7" creationId="{E0BF542E-E06B-C03C-A396-C03B81933785}"/>
          </ac:picMkLst>
        </pc:picChg>
        <pc:picChg chg="mod ord">
          <ac:chgData name="Sandia Juggessur (Krishna Avanti, Harrow)" userId="S::sandia.juggessur@avanti.org.uk::5ba29d6b-9e34-4b41-a891-b99111ea6a8f" providerId="AD" clId="Web-{EB80B4C5-BFE2-42F5-9CCB-80FFB470188D}" dt="2025-03-28T11:36:24.172" v="3"/>
          <ac:picMkLst>
            <pc:docMk/>
            <pc:sldMk cId="1324281586" sldId="259"/>
            <ac:picMk id="8" creationId="{0B353AF9-CCCD-0D63-EFB0-602A9778764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91AAD-2A92-0763-D24D-1AE06342BA30}"/>
              </a:ext>
            </a:extLst>
          </p:cNvPr>
          <p:cNvSpPr>
            <a:spLocks noGrp="1"/>
          </p:cNvSpPr>
          <p:nvPr>
            <p:ph type="title"/>
          </p:nvPr>
        </p:nvSpPr>
        <p:spPr>
          <a:xfrm>
            <a:off x="630936" y="640080"/>
            <a:ext cx="4818888" cy="1481328"/>
          </a:xfrm>
        </p:spPr>
        <p:txBody>
          <a:bodyPr anchor="b">
            <a:normAutofit/>
          </a:bodyPr>
          <a:lstStyle/>
          <a:p>
            <a:r>
              <a:rPr lang="en-GB" sz="5400"/>
              <a:t>EYFS</a:t>
            </a:r>
          </a:p>
        </p:txBody>
      </p:sp>
      <p:sp>
        <p:nvSpPr>
          <p:cNvPr id="1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CC264A-696D-1D08-035B-E852147C0294}"/>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GB" sz="2200">
                <a:ea typeface="+mn-lt"/>
                <a:cs typeface="+mn-lt"/>
              </a:rPr>
              <a:t>In Reception, we have been learning lots of different songs and exploring colors.</a:t>
            </a:r>
            <a:endParaRPr lang="en-GB" sz="2200"/>
          </a:p>
          <a:p>
            <a:r>
              <a:rPr lang="en-GB" sz="2200">
                <a:ea typeface="+mn-lt"/>
                <a:cs typeface="+mn-lt"/>
              </a:rPr>
              <a:t>Can you go on a French color and number hunt? 🎨🔢</a:t>
            </a:r>
            <a:endParaRPr lang="en-GB" sz="2200"/>
          </a:p>
          <a:p>
            <a:endParaRPr lang="en-GB" sz="2200"/>
          </a:p>
        </p:txBody>
      </p:sp>
      <p:pic>
        <p:nvPicPr>
          <p:cNvPr id="4" name="Picture 3" descr="A chart of numbers and colors&#10;&#10;AI-generated content may be incorrect.">
            <a:extLst>
              <a:ext uri="{FF2B5EF4-FFF2-40B4-BE49-F238E27FC236}">
                <a16:creationId xmlns:a16="http://schemas.microsoft.com/office/drawing/2014/main" id="{9FDE3AD5-0E99-EAC9-D2ED-D0EC99A5B491}"/>
              </a:ext>
            </a:extLst>
          </p:cNvPr>
          <p:cNvPicPr>
            <a:picLocks noChangeAspect="1"/>
          </p:cNvPicPr>
          <p:nvPr/>
        </p:nvPicPr>
        <p:blipFill>
          <a:blip r:embed="rId2"/>
          <a:stretch>
            <a:fillRect/>
          </a:stretch>
        </p:blipFill>
        <p:spPr>
          <a:xfrm>
            <a:off x="6099048" y="1627541"/>
            <a:ext cx="5458968" cy="3602917"/>
          </a:xfrm>
          <a:prstGeom prst="rect">
            <a:avLst/>
          </a:prstGeom>
        </p:spPr>
      </p:pic>
    </p:spTree>
    <p:extLst>
      <p:ext uri="{BB962C8B-B14F-4D97-AF65-F5344CB8AC3E}">
        <p14:creationId xmlns:p14="http://schemas.microsoft.com/office/powerpoint/2010/main" val="264916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children in clothing&#10;&#10;AI-generated content may be incorrect.">
            <a:extLst>
              <a:ext uri="{FF2B5EF4-FFF2-40B4-BE49-F238E27FC236}">
                <a16:creationId xmlns:a16="http://schemas.microsoft.com/office/drawing/2014/main" id="{69C357B5-D3E0-0C65-E841-6569B93C08E4}"/>
              </a:ext>
            </a:extLst>
          </p:cNvPr>
          <p:cNvPicPr>
            <a:picLocks noChangeAspect="1"/>
          </p:cNvPicPr>
          <p:nvPr/>
        </p:nvPicPr>
        <p:blipFill>
          <a:blip r:embed="rId2"/>
          <a:stretch>
            <a:fillRect/>
          </a:stretch>
        </p:blipFill>
        <p:spPr>
          <a:xfrm>
            <a:off x="443552" y="964165"/>
            <a:ext cx="2596212" cy="1739461"/>
          </a:xfrm>
          <a:prstGeom prst="rect">
            <a:avLst/>
          </a:prstGeom>
        </p:spPr>
      </p:pic>
      <p:pic>
        <p:nvPicPr>
          <p:cNvPr id="6" name="Picture 5" descr="A group of cartoon animals&#10;&#10;AI-generated content may be incorrect.">
            <a:extLst>
              <a:ext uri="{FF2B5EF4-FFF2-40B4-BE49-F238E27FC236}">
                <a16:creationId xmlns:a16="http://schemas.microsoft.com/office/drawing/2014/main" id="{B5DAB263-934F-762C-79CE-41A53FFCDCD3}"/>
              </a:ext>
            </a:extLst>
          </p:cNvPr>
          <p:cNvPicPr>
            <a:picLocks noChangeAspect="1"/>
          </p:cNvPicPr>
          <p:nvPr/>
        </p:nvPicPr>
        <p:blipFill>
          <a:blip r:embed="rId3"/>
          <a:stretch>
            <a:fillRect/>
          </a:stretch>
        </p:blipFill>
        <p:spPr>
          <a:xfrm>
            <a:off x="3334455" y="984547"/>
            <a:ext cx="2613376" cy="1698694"/>
          </a:xfrm>
          <a:prstGeom prst="rect">
            <a:avLst/>
          </a:prstGeom>
        </p:spPr>
      </p:pic>
      <p:pic>
        <p:nvPicPr>
          <p:cNvPr id="7" name="Picture 6" descr="A group of animals with text&#10;&#10;AI-generated content may be incorrect.">
            <a:extLst>
              <a:ext uri="{FF2B5EF4-FFF2-40B4-BE49-F238E27FC236}">
                <a16:creationId xmlns:a16="http://schemas.microsoft.com/office/drawing/2014/main" id="{51CF700D-57B5-BA7B-75C4-04FA50E3B18A}"/>
              </a:ext>
            </a:extLst>
          </p:cNvPr>
          <p:cNvPicPr>
            <a:picLocks noChangeAspect="1"/>
          </p:cNvPicPr>
          <p:nvPr/>
        </p:nvPicPr>
        <p:blipFill>
          <a:blip r:embed="rId4"/>
          <a:stretch>
            <a:fillRect/>
          </a:stretch>
        </p:blipFill>
        <p:spPr>
          <a:xfrm>
            <a:off x="6239987" y="963282"/>
            <a:ext cx="2589181" cy="1741224"/>
          </a:xfrm>
          <a:prstGeom prst="rect">
            <a:avLst/>
          </a:prstGeom>
        </p:spPr>
      </p:pic>
      <p:pic>
        <p:nvPicPr>
          <p:cNvPr id="8" name="Picture 7" descr="A drawing of a rabbit&#10;&#10;AI-generated content may be incorrect.">
            <a:extLst>
              <a:ext uri="{FF2B5EF4-FFF2-40B4-BE49-F238E27FC236}">
                <a16:creationId xmlns:a16="http://schemas.microsoft.com/office/drawing/2014/main" id="{0F68A44E-8BD3-C6CA-7F8E-C56C18821CC0}"/>
              </a:ext>
            </a:extLst>
          </p:cNvPr>
          <p:cNvPicPr>
            <a:picLocks noChangeAspect="1"/>
          </p:cNvPicPr>
          <p:nvPr/>
        </p:nvPicPr>
        <p:blipFill>
          <a:blip r:embed="rId5"/>
          <a:stretch>
            <a:fillRect/>
          </a:stretch>
        </p:blipFill>
        <p:spPr>
          <a:xfrm>
            <a:off x="9465583" y="457200"/>
            <a:ext cx="1941138" cy="2753389"/>
          </a:xfrm>
          <a:prstGeom prst="rect">
            <a:avLst/>
          </a:prstGeom>
        </p:spPr>
      </p:pic>
      <p:pic>
        <p:nvPicPr>
          <p:cNvPr id="4" name="Picture 3" descr="A group of children doing different activities&#10;&#10;AI-generated content may be incorrect.">
            <a:extLst>
              <a:ext uri="{FF2B5EF4-FFF2-40B4-BE49-F238E27FC236}">
                <a16:creationId xmlns:a16="http://schemas.microsoft.com/office/drawing/2014/main" id="{20DE9D50-2094-C219-DB73-EEA7F53F5A79}"/>
              </a:ext>
            </a:extLst>
          </p:cNvPr>
          <p:cNvPicPr>
            <a:picLocks noChangeAspect="1"/>
          </p:cNvPicPr>
          <p:nvPr/>
        </p:nvPicPr>
        <p:blipFill>
          <a:blip r:embed="rId6"/>
          <a:stretch>
            <a:fillRect/>
          </a:stretch>
        </p:blipFill>
        <p:spPr>
          <a:xfrm>
            <a:off x="912539" y="3429000"/>
            <a:ext cx="4554207" cy="2926078"/>
          </a:xfrm>
          <a:prstGeom prst="rect">
            <a:avLst/>
          </a:prstGeom>
        </p:spPr>
      </p:pic>
      <p:sp>
        <p:nvSpPr>
          <p:cNvPr id="52" name="Rectangle 51">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78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06E799-1AE9-5540-9F46-55B271743C6B}"/>
              </a:ext>
            </a:extLst>
          </p:cNvPr>
          <p:cNvSpPr>
            <a:spLocks noGrp="1"/>
          </p:cNvSpPr>
          <p:nvPr>
            <p:ph type="title"/>
          </p:nvPr>
        </p:nvSpPr>
        <p:spPr>
          <a:xfrm>
            <a:off x="6491653" y="3799272"/>
            <a:ext cx="5193748" cy="637124"/>
          </a:xfrm>
        </p:spPr>
        <p:txBody>
          <a:bodyPr>
            <a:normAutofit/>
          </a:bodyPr>
          <a:lstStyle/>
          <a:p>
            <a:r>
              <a:rPr lang="en-GB" sz="3200">
                <a:solidFill>
                  <a:srgbClr val="FFFFFF"/>
                </a:solidFill>
              </a:rPr>
              <a:t>Year 1</a:t>
            </a:r>
          </a:p>
        </p:txBody>
      </p:sp>
      <p:sp>
        <p:nvSpPr>
          <p:cNvPr id="3" name="Content Placeholder 2">
            <a:extLst>
              <a:ext uri="{FF2B5EF4-FFF2-40B4-BE49-F238E27FC236}">
                <a16:creationId xmlns:a16="http://schemas.microsoft.com/office/drawing/2014/main" id="{DC643220-5AEA-C248-015E-D6529CEA522D}"/>
              </a:ext>
            </a:extLst>
          </p:cNvPr>
          <p:cNvSpPr>
            <a:spLocks noGrp="1"/>
          </p:cNvSpPr>
          <p:nvPr>
            <p:ph idx="1"/>
          </p:nvPr>
        </p:nvSpPr>
        <p:spPr>
          <a:xfrm>
            <a:off x="6479648" y="4510585"/>
            <a:ext cx="5366610" cy="1758732"/>
          </a:xfrm>
        </p:spPr>
        <p:txBody>
          <a:bodyPr vert="horz" lIns="91440" tIns="45720" rIns="91440" bIns="45720" rtlCol="0" anchor="t">
            <a:normAutofit/>
          </a:bodyPr>
          <a:lstStyle/>
          <a:p>
            <a:pPr>
              <a:buNone/>
            </a:pPr>
            <a:r>
              <a:rPr lang="en-GB" sz="1800" dirty="0">
                <a:solidFill>
                  <a:srgbClr val="FFFFFF"/>
                </a:solidFill>
                <a:ea typeface="+mn-lt"/>
                <a:cs typeface="+mn-lt"/>
              </a:rPr>
              <a:t>We have learned vocabulary for </a:t>
            </a:r>
            <a:r>
              <a:rPr lang="en-GB" sz="1800" dirty="0" err="1">
                <a:solidFill>
                  <a:srgbClr val="FFFFFF"/>
                </a:solidFill>
                <a:ea typeface="+mn-lt"/>
                <a:cs typeface="+mn-lt"/>
              </a:rPr>
              <a:t>colors</a:t>
            </a:r>
            <a:r>
              <a:rPr lang="en-GB" sz="1800" dirty="0">
                <a:solidFill>
                  <a:srgbClr val="FFFFFF"/>
                </a:solidFill>
                <a:ea typeface="+mn-lt"/>
                <a:cs typeface="+mn-lt"/>
              </a:rPr>
              <a:t>, mini beasts, and how to say the phrase "I am..." (Je suis...).</a:t>
            </a:r>
            <a:endParaRPr lang="en-US" dirty="0"/>
          </a:p>
          <a:p>
            <a:pPr>
              <a:buNone/>
            </a:pPr>
            <a:r>
              <a:rPr lang="en-GB" sz="1800" dirty="0">
                <a:solidFill>
                  <a:srgbClr val="FFFFFF"/>
                </a:solidFill>
                <a:ea typeface="+mn-lt"/>
                <a:cs typeface="+mn-lt"/>
              </a:rPr>
              <a:t>Currently, we are learning how to say "I can..." (Je </a:t>
            </a:r>
            <a:r>
              <a:rPr lang="en-GB" sz="1800" dirty="0" err="1">
                <a:solidFill>
                  <a:srgbClr val="FFFFFF"/>
                </a:solidFill>
                <a:ea typeface="+mn-lt"/>
                <a:cs typeface="+mn-lt"/>
              </a:rPr>
              <a:t>peux</a:t>
            </a:r>
            <a:r>
              <a:rPr lang="en-GB" sz="1800" dirty="0">
                <a:solidFill>
                  <a:srgbClr val="FFFFFF"/>
                </a:solidFill>
                <a:ea typeface="+mn-lt"/>
                <a:cs typeface="+mn-lt"/>
              </a:rPr>
              <a:t>...) along with various verbs.</a:t>
            </a:r>
            <a:endParaRPr lang="en-GB" dirty="0"/>
          </a:p>
          <a:p>
            <a:pPr marL="0" indent="0">
              <a:buNone/>
            </a:pPr>
            <a:endParaRPr lang="en-GB" sz="1800" dirty="0">
              <a:solidFill>
                <a:srgbClr val="FFFFFF"/>
              </a:solidFill>
            </a:endParaRPr>
          </a:p>
        </p:txBody>
      </p:sp>
    </p:spTree>
    <p:extLst>
      <p:ext uri="{BB962C8B-B14F-4D97-AF65-F5344CB8AC3E}">
        <p14:creationId xmlns:p14="http://schemas.microsoft.com/office/powerpoint/2010/main" val="4124280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828D9-E9A7-7C91-02F2-FA7DE54D8E0E}"/>
              </a:ext>
            </a:extLst>
          </p:cNvPr>
          <p:cNvSpPr>
            <a:spLocks noGrp="1"/>
          </p:cNvSpPr>
          <p:nvPr>
            <p:ph type="title"/>
          </p:nvPr>
        </p:nvSpPr>
        <p:spPr>
          <a:xfrm>
            <a:off x="630918" y="643465"/>
            <a:ext cx="3895359" cy="1846615"/>
          </a:xfrm>
        </p:spPr>
        <p:txBody>
          <a:bodyPr anchor="b">
            <a:normAutofit/>
          </a:bodyPr>
          <a:lstStyle/>
          <a:p>
            <a:r>
              <a:rPr lang="en-GB" sz="5400"/>
              <a:t>Year 2</a:t>
            </a:r>
          </a:p>
        </p:txBody>
      </p:sp>
      <p:sp>
        <p:nvSpPr>
          <p:cNvPr id="152"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635179-D589-B8AB-80D7-9A417DAF29FC}"/>
              </a:ext>
            </a:extLst>
          </p:cNvPr>
          <p:cNvSpPr>
            <a:spLocks noGrp="1"/>
          </p:cNvSpPr>
          <p:nvPr>
            <p:ph idx="1"/>
          </p:nvPr>
        </p:nvSpPr>
        <p:spPr>
          <a:xfrm>
            <a:off x="630936" y="2807167"/>
            <a:ext cx="3895522" cy="3386399"/>
          </a:xfrm>
        </p:spPr>
        <p:txBody>
          <a:bodyPr vert="horz" lIns="91440" tIns="45720" rIns="91440" bIns="45720" rtlCol="0" anchor="t">
            <a:normAutofit/>
          </a:bodyPr>
          <a:lstStyle/>
          <a:p>
            <a:pPr>
              <a:buNone/>
            </a:pPr>
            <a:r>
              <a:rPr lang="en-GB" sz="2000" dirty="0">
                <a:ea typeface="+mn-lt"/>
                <a:cs typeface="+mn-lt"/>
              </a:rPr>
              <a:t>    This year, we have learned how to ask for quantities of vegetables and express our likes and dislikes regarding fruits. Currently, we are learning how to say which musical instruments we play. Additionally, we have been practicing counting up to 20 and revisiting our colours.</a:t>
            </a:r>
            <a:endParaRPr lang="en-US" sz="2000" dirty="0">
              <a:ea typeface="+mn-lt"/>
              <a:cs typeface="+mn-lt"/>
            </a:endParaRPr>
          </a:p>
          <a:p>
            <a:pPr marL="0" indent="0">
              <a:buNone/>
            </a:pPr>
            <a:endParaRPr lang="en-GB" sz="2000"/>
          </a:p>
        </p:txBody>
      </p:sp>
      <p:pic>
        <p:nvPicPr>
          <p:cNvPr id="7" name="Picture 6" descr="A chart of children playing instruments&#10;&#10;AI-generated content may be incorrect.">
            <a:extLst>
              <a:ext uri="{FF2B5EF4-FFF2-40B4-BE49-F238E27FC236}">
                <a16:creationId xmlns:a16="http://schemas.microsoft.com/office/drawing/2014/main" id="{E0BF542E-E06B-C03C-A396-C03B81933785}"/>
              </a:ext>
            </a:extLst>
          </p:cNvPr>
          <p:cNvPicPr>
            <a:picLocks noChangeAspect="1"/>
          </p:cNvPicPr>
          <p:nvPr/>
        </p:nvPicPr>
        <p:blipFill>
          <a:blip r:embed="rId2"/>
          <a:stretch>
            <a:fillRect/>
          </a:stretch>
        </p:blipFill>
        <p:spPr>
          <a:xfrm>
            <a:off x="4992624" y="745876"/>
            <a:ext cx="3099816" cy="2293863"/>
          </a:xfrm>
          <a:prstGeom prst="rect">
            <a:avLst/>
          </a:prstGeom>
        </p:spPr>
      </p:pic>
      <p:pic>
        <p:nvPicPr>
          <p:cNvPr id="4" name="Picture 3" descr="A piece of paper with writing on it&#10;&#10;AI-generated content may be incorrect.">
            <a:extLst>
              <a:ext uri="{FF2B5EF4-FFF2-40B4-BE49-F238E27FC236}">
                <a16:creationId xmlns:a16="http://schemas.microsoft.com/office/drawing/2014/main" id="{59067896-D358-14ED-71BD-06C4AB648830}"/>
              </a:ext>
            </a:extLst>
          </p:cNvPr>
          <p:cNvPicPr>
            <a:picLocks noChangeAspect="1"/>
          </p:cNvPicPr>
          <p:nvPr/>
        </p:nvPicPr>
        <p:blipFill>
          <a:blip r:embed="rId3"/>
          <a:stretch>
            <a:fillRect/>
          </a:stretch>
        </p:blipFill>
        <p:spPr>
          <a:xfrm>
            <a:off x="8247888" y="317070"/>
            <a:ext cx="3785616" cy="2337618"/>
          </a:xfrm>
          <a:prstGeom prst="rect">
            <a:avLst/>
          </a:prstGeom>
        </p:spPr>
      </p:pic>
      <p:pic>
        <p:nvPicPr>
          <p:cNvPr id="8" name="Picture 7" descr="A group of fruit with text&#10;&#10;AI-generated content may be incorrect.">
            <a:extLst>
              <a:ext uri="{FF2B5EF4-FFF2-40B4-BE49-F238E27FC236}">
                <a16:creationId xmlns:a16="http://schemas.microsoft.com/office/drawing/2014/main" id="{0B353AF9-CCCD-0D63-EFB0-602A97787642}"/>
              </a:ext>
            </a:extLst>
          </p:cNvPr>
          <p:cNvPicPr>
            <a:picLocks noChangeAspect="1"/>
          </p:cNvPicPr>
          <p:nvPr/>
        </p:nvPicPr>
        <p:blipFill>
          <a:blip r:embed="rId4"/>
          <a:stretch>
            <a:fillRect/>
          </a:stretch>
        </p:blipFill>
        <p:spPr>
          <a:xfrm>
            <a:off x="4992624" y="3952231"/>
            <a:ext cx="3099816" cy="2084626"/>
          </a:xfrm>
          <a:prstGeom prst="rect">
            <a:avLst/>
          </a:prstGeom>
        </p:spPr>
      </p:pic>
      <p:pic>
        <p:nvPicPr>
          <p:cNvPr id="5" name="Picture 4" descr="A screenshot of a chart&#10;&#10;AI-generated content may be incorrect.">
            <a:extLst>
              <a:ext uri="{FF2B5EF4-FFF2-40B4-BE49-F238E27FC236}">
                <a16:creationId xmlns:a16="http://schemas.microsoft.com/office/drawing/2014/main" id="{11D95430-1471-6C45-2A1E-3FC7DA06A6B9}"/>
              </a:ext>
            </a:extLst>
          </p:cNvPr>
          <p:cNvPicPr>
            <a:picLocks noChangeAspect="1"/>
          </p:cNvPicPr>
          <p:nvPr/>
        </p:nvPicPr>
        <p:blipFill>
          <a:blip r:embed="rId5"/>
          <a:srcRect r="485" b="3"/>
          <a:stretch/>
        </p:blipFill>
        <p:spPr>
          <a:xfrm>
            <a:off x="8247888" y="3256035"/>
            <a:ext cx="3785616" cy="2653254"/>
          </a:xfrm>
          <a:prstGeom prst="rect">
            <a:avLst/>
          </a:prstGeom>
        </p:spPr>
      </p:pic>
    </p:spTree>
    <p:extLst>
      <p:ext uri="{BB962C8B-B14F-4D97-AF65-F5344CB8AC3E}">
        <p14:creationId xmlns:p14="http://schemas.microsoft.com/office/powerpoint/2010/main" val="132428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9D774-3DA6-26DA-FA4A-97DA6F270A4E}"/>
              </a:ext>
            </a:extLst>
          </p:cNvPr>
          <p:cNvSpPr>
            <a:spLocks noGrp="1"/>
          </p:cNvSpPr>
          <p:nvPr>
            <p:ph type="title"/>
          </p:nvPr>
        </p:nvSpPr>
        <p:spPr>
          <a:xfrm>
            <a:off x="1057025" y="922644"/>
            <a:ext cx="5040285" cy="1169585"/>
          </a:xfrm>
        </p:spPr>
        <p:txBody>
          <a:bodyPr anchor="b">
            <a:normAutofit/>
          </a:bodyPr>
          <a:lstStyle/>
          <a:p>
            <a:r>
              <a:rPr lang="en-GB" sz="4000"/>
              <a:t>Year 3 </a:t>
            </a:r>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D73E48-32E1-D421-A488-38384CBC1E98}"/>
              </a:ext>
            </a:extLst>
          </p:cNvPr>
          <p:cNvSpPr>
            <a:spLocks noGrp="1"/>
          </p:cNvSpPr>
          <p:nvPr>
            <p:ph idx="1"/>
          </p:nvPr>
        </p:nvSpPr>
        <p:spPr>
          <a:xfrm>
            <a:off x="1055715" y="2508105"/>
            <a:ext cx="5040285" cy="3632493"/>
          </a:xfrm>
        </p:spPr>
        <p:txBody>
          <a:bodyPr vert="horz" lIns="91440" tIns="45720" rIns="91440" bIns="45720" rtlCol="0" anchor="ctr">
            <a:normAutofit/>
          </a:bodyPr>
          <a:lstStyle/>
          <a:p>
            <a:pPr marL="0" indent="0">
              <a:buNone/>
            </a:pPr>
            <a:r>
              <a:rPr lang="en-GB" sz="2000" dirty="0">
                <a:ea typeface="+mn-lt"/>
                <a:cs typeface="+mn-lt"/>
              </a:rPr>
              <a:t>We have learned to introduce ourselves and count up to 20. Currently, we are learning how to describe the different seasons.</a:t>
            </a:r>
            <a:endParaRPr lang="en-US" dirty="0"/>
          </a:p>
        </p:txBody>
      </p:sp>
      <p:pic>
        <p:nvPicPr>
          <p:cNvPr id="4" name="Picture 3" descr="A screenshot of a chart&#10;&#10;AI-generated content may be incorrect.">
            <a:extLst>
              <a:ext uri="{FF2B5EF4-FFF2-40B4-BE49-F238E27FC236}">
                <a16:creationId xmlns:a16="http://schemas.microsoft.com/office/drawing/2014/main" id="{D5333122-32D4-EDBD-7D6C-34E64A44AED5}"/>
              </a:ext>
            </a:extLst>
          </p:cNvPr>
          <p:cNvPicPr>
            <a:picLocks noChangeAspect="1"/>
          </p:cNvPicPr>
          <p:nvPr/>
        </p:nvPicPr>
        <p:blipFill>
          <a:blip r:embed="rId2"/>
          <a:stretch>
            <a:fillRect/>
          </a:stretch>
        </p:blipFill>
        <p:spPr>
          <a:xfrm>
            <a:off x="3047000" y="515493"/>
            <a:ext cx="3648302" cy="2581173"/>
          </a:xfrm>
          <a:prstGeom prst="rect">
            <a:avLst/>
          </a:prstGeom>
        </p:spPr>
      </p:pic>
      <p:pic>
        <p:nvPicPr>
          <p:cNvPr id="5" name="Picture 4">
            <a:extLst>
              <a:ext uri="{FF2B5EF4-FFF2-40B4-BE49-F238E27FC236}">
                <a16:creationId xmlns:a16="http://schemas.microsoft.com/office/drawing/2014/main" id="{7F86A413-7665-0003-C743-EB34ED14742C}"/>
              </a:ext>
            </a:extLst>
          </p:cNvPr>
          <p:cNvPicPr>
            <a:picLocks noChangeAspect="1"/>
          </p:cNvPicPr>
          <p:nvPr/>
        </p:nvPicPr>
        <p:blipFill>
          <a:blip r:embed="rId3"/>
          <a:stretch>
            <a:fillRect/>
          </a:stretch>
        </p:blipFill>
        <p:spPr>
          <a:xfrm>
            <a:off x="7198924" y="2784319"/>
            <a:ext cx="3740831" cy="2581173"/>
          </a:xfrm>
          <a:prstGeom prst="rect">
            <a:avLst/>
          </a:prstGeom>
        </p:spPr>
      </p:pic>
    </p:spTree>
    <p:extLst>
      <p:ext uri="{BB962C8B-B14F-4D97-AF65-F5344CB8AC3E}">
        <p14:creationId xmlns:p14="http://schemas.microsoft.com/office/powerpoint/2010/main" val="294453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CDBD3-A037-E297-62AB-F41BB65ED5C7}"/>
              </a:ext>
            </a:extLst>
          </p:cNvPr>
          <p:cNvSpPr>
            <a:spLocks noGrp="1"/>
          </p:cNvSpPr>
          <p:nvPr>
            <p:ph type="title"/>
          </p:nvPr>
        </p:nvSpPr>
        <p:spPr>
          <a:xfrm>
            <a:off x="630936" y="640080"/>
            <a:ext cx="4818888" cy="1481328"/>
          </a:xfrm>
        </p:spPr>
        <p:txBody>
          <a:bodyPr anchor="b">
            <a:normAutofit/>
          </a:bodyPr>
          <a:lstStyle/>
          <a:p>
            <a:r>
              <a:rPr lang="en-GB" sz="5400"/>
              <a:t>Year 4</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29CA87-FEBD-7582-A56F-80CF50AF1351}"/>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r>
              <a:rPr lang="en-GB" sz="2200" dirty="0">
                <a:ea typeface="+mn-lt"/>
                <a:cs typeface="+mn-lt"/>
              </a:rPr>
              <a:t>We have been learning the names of classroom objects and how to confidently order food and drinks in a restaurant. We also had fun making our own menus!</a:t>
            </a:r>
            <a:endParaRPr lang="en-US" dirty="0"/>
          </a:p>
        </p:txBody>
      </p:sp>
      <p:pic>
        <p:nvPicPr>
          <p:cNvPr id="4" name="Picture 3">
            <a:extLst>
              <a:ext uri="{FF2B5EF4-FFF2-40B4-BE49-F238E27FC236}">
                <a16:creationId xmlns:a16="http://schemas.microsoft.com/office/drawing/2014/main" id="{2C2342E2-8452-0845-4D24-8785D7A47E12}"/>
              </a:ext>
            </a:extLst>
          </p:cNvPr>
          <p:cNvPicPr>
            <a:picLocks noChangeAspect="1"/>
          </p:cNvPicPr>
          <p:nvPr/>
        </p:nvPicPr>
        <p:blipFill>
          <a:blip r:embed="rId2"/>
          <a:stretch>
            <a:fillRect/>
          </a:stretch>
        </p:blipFill>
        <p:spPr>
          <a:xfrm>
            <a:off x="5394558" y="985670"/>
            <a:ext cx="6163458" cy="4340321"/>
          </a:xfrm>
          <a:prstGeom prst="rect">
            <a:avLst/>
          </a:prstGeom>
        </p:spPr>
      </p:pic>
    </p:spTree>
    <p:extLst>
      <p:ext uri="{BB962C8B-B14F-4D97-AF65-F5344CB8AC3E}">
        <p14:creationId xmlns:p14="http://schemas.microsoft.com/office/powerpoint/2010/main" val="195351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494462-0E9C-A9F9-35CA-45942F598C74}"/>
              </a:ext>
            </a:extLst>
          </p:cNvPr>
          <p:cNvSpPr>
            <a:spLocks noGrp="1"/>
          </p:cNvSpPr>
          <p:nvPr>
            <p:ph type="title"/>
          </p:nvPr>
        </p:nvSpPr>
        <p:spPr>
          <a:xfrm>
            <a:off x="630936" y="457200"/>
            <a:ext cx="4343400" cy="1929384"/>
          </a:xfrm>
        </p:spPr>
        <p:txBody>
          <a:bodyPr anchor="ctr">
            <a:normAutofit/>
          </a:bodyPr>
          <a:lstStyle/>
          <a:p>
            <a:r>
              <a:rPr lang="en-GB" sz="4800"/>
              <a:t>Year 5 </a:t>
            </a:r>
          </a:p>
        </p:txBody>
      </p:sp>
      <p:sp>
        <p:nvSpPr>
          <p:cNvPr id="1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39B0B1-DC0D-94FB-F02C-A950962F02BE}"/>
              </a:ext>
            </a:extLst>
          </p:cNvPr>
          <p:cNvSpPr>
            <a:spLocks noGrp="1"/>
          </p:cNvSpPr>
          <p:nvPr>
            <p:ph idx="1"/>
          </p:nvPr>
        </p:nvSpPr>
        <p:spPr>
          <a:xfrm>
            <a:off x="5541263" y="457200"/>
            <a:ext cx="6007608" cy="1929384"/>
          </a:xfrm>
        </p:spPr>
        <p:txBody>
          <a:bodyPr vert="horz" lIns="91440" tIns="45720" rIns="91440" bIns="45720" rtlCol="0" anchor="ctr">
            <a:normAutofit/>
          </a:bodyPr>
          <a:lstStyle/>
          <a:p>
            <a:pPr marL="0" indent="0">
              <a:buNone/>
            </a:pPr>
            <a:r>
              <a:rPr lang="en-GB" sz="2200">
                <a:ea typeface="+mn-lt"/>
                <a:cs typeface="+mn-lt"/>
              </a:rPr>
              <a:t>We have been learning numbers up to 100 and how to describe where we live. We then created a PowerPoint presentation about our dream home. Currently, we are learning how to talk about our family.</a:t>
            </a:r>
            <a:endParaRPr lang="en-GB" sz="2200" dirty="0"/>
          </a:p>
          <a:p>
            <a:endParaRPr lang="en-GB" sz="2200"/>
          </a:p>
          <a:p>
            <a:endParaRPr lang="en-GB" sz="2200"/>
          </a:p>
        </p:txBody>
      </p:sp>
      <p:pic>
        <p:nvPicPr>
          <p:cNvPr id="4" name="Picture 3" descr="A group of pictures of houses and buildings&#10;&#10;AI-generated content may be incorrect.">
            <a:extLst>
              <a:ext uri="{FF2B5EF4-FFF2-40B4-BE49-F238E27FC236}">
                <a16:creationId xmlns:a16="http://schemas.microsoft.com/office/drawing/2014/main" id="{6CB4DF99-A803-21A1-2F17-BA5AE4055220}"/>
              </a:ext>
            </a:extLst>
          </p:cNvPr>
          <p:cNvPicPr>
            <a:picLocks noChangeAspect="1"/>
          </p:cNvPicPr>
          <p:nvPr/>
        </p:nvPicPr>
        <p:blipFill>
          <a:blip r:embed="rId2"/>
          <a:stretch>
            <a:fillRect/>
          </a:stretch>
        </p:blipFill>
        <p:spPr>
          <a:xfrm>
            <a:off x="563169" y="2569464"/>
            <a:ext cx="5274461" cy="3678936"/>
          </a:xfrm>
          <a:prstGeom prst="rect">
            <a:avLst/>
          </a:prstGeom>
        </p:spPr>
      </p:pic>
      <p:pic>
        <p:nvPicPr>
          <p:cNvPr id="5" name="Picture 4" descr="A group of multicolored text boxes&#10;&#10;AI-generated content may be incorrect.">
            <a:extLst>
              <a:ext uri="{FF2B5EF4-FFF2-40B4-BE49-F238E27FC236}">
                <a16:creationId xmlns:a16="http://schemas.microsoft.com/office/drawing/2014/main" id="{9A3D8786-5F1D-7CF4-54C2-9B434F712962}"/>
              </a:ext>
            </a:extLst>
          </p:cNvPr>
          <p:cNvPicPr>
            <a:picLocks noChangeAspect="1"/>
          </p:cNvPicPr>
          <p:nvPr/>
        </p:nvPicPr>
        <p:blipFill>
          <a:blip r:embed="rId3"/>
          <a:stretch>
            <a:fillRect/>
          </a:stretch>
        </p:blipFill>
        <p:spPr>
          <a:xfrm>
            <a:off x="6303196" y="2569464"/>
            <a:ext cx="5370711" cy="3678936"/>
          </a:xfrm>
          <a:prstGeom prst="rect">
            <a:avLst/>
          </a:prstGeom>
        </p:spPr>
      </p:pic>
    </p:spTree>
    <p:extLst>
      <p:ext uri="{BB962C8B-B14F-4D97-AF65-F5344CB8AC3E}">
        <p14:creationId xmlns:p14="http://schemas.microsoft.com/office/powerpoint/2010/main" val="264540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A0FAF-3E90-958D-2A50-92CA86716919}"/>
              </a:ext>
            </a:extLst>
          </p:cNvPr>
          <p:cNvSpPr>
            <a:spLocks noGrp="1"/>
          </p:cNvSpPr>
          <p:nvPr>
            <p:ph type="title"/>
          </p:nvPr>
        </p:nvSpPr>
        <p:spPr>
          <a:xfrm>
            <a:off x="630936" y="381000"/>
            <a:ext cx="3419856" cy="2003057"/>
          </a:xfrm>
        </p:spPr>
        <p:txBody>
          <a:bodyPr anchor="ctr">
            <a:normAutofit/>
          </a:bodyPr>
          <a:lstStyle/>
          <a:p>
            <a:r>
              <a:rPr lang="en-GB" sz="4800"/>
              <a:t>Year 6 </a:t>
            </a:r>
          </a:p>
        </p:txBody>
      </p:sp>
      <p:sp>
        <p:nvSpPr>
          <p:cNvPr id="19"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85C195-3294-0749-66AB-B4E90026CEAA}"/>
              </a:ext>
            </a:extLst>
          </p:cNvPr>
          <p:cNvSpPr>
            <a:spLocks noGrp="1"/>
          </p:cNvSpPr>
          <p:nvPr>
            <p:ph idx="1"/>
          </p:nvPr>
        </p:nvSpPr>
        <p:spPr>
          <a:xfrm>
            <a:off x="4654295" y="381000"/>
            <a:ext cx="6894576" cy="2003057"/>
          </a:xfrm>
        </p:spPr>
        <p:txBody>
          <a:bodyPr vert="horz" lIns="91440" tIns="45720" rIns="91440" bIns="45720" rtlCol="0" anchor="ctr">
            <a:normAutofit/>
          </a:bodyPr>
          <a:lstStyle/>
          <a:p>
            <a:pPr marL="0" indent="0">
              <a:buNone/>
            </a:pPr>
            <a:r>
              <a:rPr lang="en-GB" sz="2200" dirty="0">
                <a:ea typeface="+mn-lt"/>
                <a:cs typeface="+mn-lt"/>
              </a:rPr>
              <a:t>We have been learning how to talk about dates and say when our birthday is. Currently, we are learning how to express which subjects we like and why. We are also writing letters to our pen pals at a school in France—and we can’t wait to hear back from them!</a:t>
            </a:r>
            <a:endParaRPr lang="en-GB" sz="2200" dirty="0"/>
          </a:p>
        </p:txBody>
      </p:sp>
      <p:pic>
        <p:nvPicPr>
          <p:cNvPr id="5" name="Picture 4">
            <a:extLst>
              <a:ext uri="{FF2B5EF4-FFF2-40B4-BE49-F238E27FC236}">
                <a16:creationId xmlns:a16="http://schemas.microsoft.com/office/drawing/2014/main" id="{B7C64112-912C-9A4D-79F9-67C040CF9B8A}"/>
              </a:ext>
            </a:extLst>
          </p:cNvPr>
          <p:cNvPicPr>
            <a:picLocks noChangeAspect="1"/>
          </p:cNvPicPr>
          <p:nvPr/>
        </p:nvPicPr>
        <p:blipFill>
          <a:blip r:embed="rId2"/>
          <a:srcRect b="1119"/>
          <a:stretch/>
        </p:blipFill>
        <p:spPr>
          <a:xfrm>
            <a:off x="8" y="2668687"/>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p:spPr>
      </p:pic>
      <p:pic>
        <p:nvPicPr>
          <p:cNvPr id="4" name="Picture 3" descr="A screenshot of a chart&#10;&#10;AI-generated content may be incorrect.">
            <a:extLst>
              <a:ext uri="{FF2B5EF4-FFF2-40B4-BE49-F238E27FC236}">
                <a16:creationId xmlns:a16="http://schemas.microsoft.com/office/drawing/2014/main" id="{16DC991B-1E87-8A22-62F6-13BAD592581F}"/>
              </a:ext>
            </a:extLst>
          </p:cNvPr>
          <p:cNvPicPr>
            <a:picLocks noChangeAspect="1"/>
          </p:cNvPicPr>
          <p:nvPr/>
        </p:nvPicPr>
        <p:blipFill>
          <a:blip r:embed="rId3"/>
          <a:srcRect r="-3" b="2436"/>
          <a:stretch/>
        </p:blipFill>
        <p:spPr>
          <a:xfrm>
            <a:off x="6019800" y="2657872"/>
            <a:ext cx="6172193"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p:spPr>
      </p:pic>
    </p:spTree>
    <p:extLst>
      <p:ext uri="{BB962C8B-B14F-4D97-AF65-F5344CB8AC3E}">
        <p14:creationId xmlns:p14="http://schemas.microsoft.com/office/powerpoint/2010/main" val="1392342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ebsite xmlns="caa7245f-b555-4ddf-abc8-6ed6674076cd">true</website>
    <_ip_UnifiedCompliancePolicyUIAction xmlns="http://schemas.microsoft.com/sharepoint/v3" xsi:nil="true"/>
    <drzf xmlns="caa7245f-b555-4ddf-abc8-6ed6674076cd" xsi:nil="true"/>
    <TaxCatchAll xmlns="1e2c5981-d118-4271-af7f-45416b6e6c3d" xsi:nil="true"/>
    <lcf76f155ced4ddcb4097134ff3c332f xmlns="caa7245f-b555-4ddf-abc8-6ed6674076cd">
      <Terms xmlns="http://schemas.microsoft.com/office/infopath/2007/PartnerControls"/>
    </lcf76f155ced4ddcb4097134ff3c332f>
    <_ip_UnifiedCompliancePolicyProperties xmlns="http://schemas.microsoft.com/sharepoint/v3" xsi:nil="true"/>
    <Suan xmlns="caa7245f-b555-4ddf-abc8-6ed6674076cd">
      <UserInfo>
        <DisplayName/>
        <AccountId xsi:nil="true"/>
        <AccountType/>
      </UserInfo>
    </Sua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A147D099D8E547A5C236A0E25AA3F5" ma:contentTypeVersion="23" ma:contentTypeDescription="Create a new document." ma:contentTypeScope="" ma:versionID="010af2e5f059fee6fb08dc5c4b601f12">
  <xsd:schema xmlns:xsd="http://www.w3.org/2001/XMLSchema" xmlns:xs="http://www.w3.org/2001/XMLSchema" xmlns:p="http://schemas.microsoft.com/office/2006/metadata/properties" xmlns:ns1="http://schemas.microsoft.com/sharepoint/v3" xmlns:ns2="caa7245f-b555-4ddf-abc8-6ed6674076cd" xmlns:ns3="1e2c5981-d118-4271-af7f-45416b6e6c3d" targetNamespace="http://schemas.microsoft.com/office/2006/metadata/properties" ma:root="true" ma:fieldsID="2657b047398f7f9ca56da8d9aaa00122" ns1:_="" ns2:_="" ns3:_="">
    <xsd:import namespace="http://schemas.microsoft.com/sharepoint/v3"/>
    <xsd:import namespace="caa7245f-b555-4ddf-abc8-6ed6674076cd"/>
    <xsd:import namespace="1e2c5981-d118-4271-af7f-45416b6e6c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drzf"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Suan" minOccurs="0"/>
                <xsd:element ref="ns2:MediaServiceObjectDetectorVersions" minOccurs="0"/>
                <xsd:element ref="ns2:websit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a7245f-b555-4ddf-abc8-6ed667407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drzf" ma:index="20" nillable="true" ma:displayName="Date and time" ma:format="DateTime" ma:internalName="drzf">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12fa9fe-3f8b-477c-8a8c-ff5c03fa6861" ma:termSetId="09814cd3-568e-fe90-9814-8d621ff8fb84" ma:anchorId="fba54fb3-c3e1-fe81-a776-ca4b69148c4d" ma:open="true" ma:isKeyword="false">
      <xsd:complexType>
        <xsd:sequence>
          <xsd:element ref="pc:Terms" minOccurs="0" maxOccurs="1"/>
        </xsd:sequence>
      </xsd:complexType>
    </xsd:element>
    <xsd:element name="Suan" ma:index="27" nillable="true" ma:displayName="Suan" ma:description="Last contribution" ma:format="Dropdown" ma:list="UserInfo" ma:SharePointGroup="0" ma:internalName="Sua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website" ma:index="29" nillable="true" ma:displayName="website" ma:default="1" ma:format="Dropdown" ma:internalName="website">
      <xsd:simpleType>
        <xsd:restriction base="dms:Boolea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2c5981-d118-4271-af7f-45416b6e6c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7065b80-4d20-42d3-bef7-9cee6fb72932}" ma:internalName="TaxCatchAll" ma:showField="CatchAllData" ma:web="1e2c5981-d118-4271-af7f-45416b6e6c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81A091-B26B-4FDB-9CD9-A18A8F065FC4}">
  <ds:schemaRefs>
    <ds:schemaRef ds:uri="http://schemas.microsoft.com/office/2006/metadata/properties"/>
    <ds:schemaRef ds:uri="http://schemas.microsoft.com/office/infopath/2007/PartnerControls"/>
    <ds:schemaRef ds:uri="caa7245f-b555-4ddf-abc8-6ed6674076cd"/>
    <ds:schemaRef ds:uri="http://schemas.microsoft.com/sharepoint/v3"/>
    <ds:schemaRef ds:uri="1e2c5981-d118-4271-af7f-45416b6e6c3d"/>
  </ds:schemaRefs>
</ds:datastoreItem>
</file>

<file path=customXml/itemProps2.xml><?xml version="1.0" encoding="utf-8"?>
<ds:datastoreItem xmlns:ds="http://schemas.openxmlformats.org/officeDocument/2006/customXml" ds:itemID="{2D7ED0A5-F97E-4646-831A-71187F81454A}">
  <ds:schemaRefs>
    <ds:schemaRef ds:uri="http://schemas.microsoft.com/sharepoint/v3/contenttype/forms"/>
  </ds:schemaRefs>
</ds:datastoreItem>
</file>

<file path=customXml/itemProps3.xml><?xml version="1.0" encoding="utf-8"?>
<ds:datastoreItem xmlns:ds="http://schemas.openxmlformats.org/officeDocument/2006/customXml" ds:itemID="{AE67E778-3310-46DF-B916-29FBBBE52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a7245f-b555-4ddf-abc8-6ed6674076cd"/>
    <ds:schemaRef ds:uri="1e2c5981-d118-4271-af7f-45416b6e6c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EYFS</vt:lpstr>
      <vt:lpstr>Year 1</vt:lpstr>
      <vt:lpstr>Year 2</vt:lpstr>
      <vt:lpstr>Year 3 </vt:lpstr>
      <vt:lpstr>Year 4</vt:lpstr>
      <vt:lpstr>Year 5 </vt:lpstr>
      <vt:lpstr>Year 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243</cp:revision>
  <dcterms:created xsi:type="dcterms:W3CDTF">2025-03-26T13:20:00Z</dcterms:created>
  <dcterms:modified xsi:type="dcterms:W3CDTF">2025-03-28T11:49:05Z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0x010100BAA147D099D8E547A5C236A0E25AA3F5</vt:lpwstr>
  </property>
  <property fmtid="{D5CDD505-2E9C-101B-9397-08002B2CF9AE}" pid="3" name="MediaServiceImageTags">
    <vt:lpwstr/>
  </property>
</Properties>
</file>