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A416A-8801-EF60-ABB2-F017F96ED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00D59-F8CA-ADF7-34F8-5987874AC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480DC-B26D-8828-DC1B-C3148D791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6B7-1846-473A-8279-B4D55D1DC6B8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8F619-497F-DDE3-6F2E-341D4EF7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36A17-9A76-5C1F-D3D2-03F4AEB6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8821-3BBA-4695-AFC7-27DA2BD41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3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7A3E-5759-0971-4310-5CB778B63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EC2A8-B599-EF06-0722-094EBA691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48329-5177-9BA5-9B8B-BBB0636C7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6B7-1846-473A-8279-B4D55D1DC6B8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7C78E-8A10-189F-5EF2-F904DC96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7F7C7-D8F7-2709-D0F9-4F41A443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8821-3BBA-4695-AFC7-27DA2BD41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17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2FB95F-54C7-CA50-6DD3-BCB5F6C374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4DC6B-AAE7-B432-B44C-4317A7171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78ED0-D528-A548-74CB-6CD2B4B83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6B7-1846-473A-8279-B4D55D1DC6B8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9D430-B64A-671F-7714-0CE787E5F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4B65B-3A20-7709-BB7D-C5A7A590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8821-3BBA-4695-AFC7-27DA2BD41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1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D4861-324A-CC46-A3F3-416E340D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DC2CF-5C87-07FF-C4A8-641735C68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FA6A-912F-EE47-C4F9-E0D0B3760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6B7-1846-473A-8279-B4D55D1DC6B8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2A3B0-A0B9-0A40-086C-010DE4E12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903DB-A638-19CF-FFD1-0BA0CF58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8821-3BBA-4695-AFC7-27DA2BD41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1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2B03-B231-A375-B197-F732981F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CCAFD-0E3C-D4F4-A8AA-422613FCE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E6C6C-9E0F-1345-0DA3-46D0BDED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6B7-1846-473A-8279-B4D55D1DC6B8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0F7E7-E922-4A61-B314-AF4FF469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55BA4-B7A7-B630-A330-D9AFBDA0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8821-3BBA-4695-AFC7-27DA2BD41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5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FF1DA-AA14-DF96-5DC2-4BB33AE4F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4ED0B-3F89-0488-FD5C-4025A4323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FE0F9-9453-85F0-125E-1E1A9FD0E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A34C1-9C59-111B-E7DD-97E38A30D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6B7-1846-473A-8279-B4D55D1DC6B8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7AE3C-D325-6F0A-E9D2-FD51B799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CB27C-905A-FBCC-12B6-7425BE60F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8821-3BBA-4695-AFC7-27DA2BD41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17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D9179-489A-22D9-F057-916A3AF4F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04481-F0E7-69CA-FB1B-2725286D5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A0413-3CF3-14A3-E562-8D8B2D2EC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AC6E2-9869-071E-FD2D-060BB750F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CCDDC7-E59E-D322-3663-CE2C743B4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8AB2E0-C2EB-28A1-4A9E-5EB5B81E0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6B7-1846-473A-8279-B4D55D1DC6B8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C25BD5-37B7-3F2A-2FAA-6ADD572D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C795D-4D40-5310-6150-C170AFFB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8821-3BBA-4695-AFC7-27DA2BD41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63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326B8-FB20-60B3-ECBC-6B3832636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E1CAE-E08E-9FF1-5321-A2621D3F8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6B7-1846-473A-8279-B4D55D1DC6B8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4B099-D4F3-8DBF-5CF5-608B01CC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CEA39-BEDB-1A16-4A73-53811B45E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8821-3BBA-4695-AFC7-27DA2BD41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57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118309-01E1-6E8C-193E-3630D3613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6B7-1846-473A-8279-B4D55D1DC6B8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687709-0094-99DF-1028-7F466B3D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3830-856E-E846-74B3-BA1DE40B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8821-3BBA-4695-AFC7-27DA2BD41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31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70123-D843-CC2D-E6C2-19271BA5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251B1-1C88-FE68-512A-26FF5612E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6AE1B-E1AE-2EA4-8624-3B282029D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D648A-ECC8-F4F6-96CD-80E5FA1D5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6B7-1846-473A-8279-B4D55D1DC6B8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1FE15-1E61-F83D-1DA0-129FB2AE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2AFD7-DB18-2E13-EDD4-06D59354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8821-3BBA-4695-AFC7-27DA2BD41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23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D21C-11F4-131C-811B-AA8DDA64B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10DFE-F91C-017E-E7AE-B9CE1AC8E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3388A-A5B8-9D45-6933-84DCDD3F9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CEE17-B255-F746-DE62-73BD1A49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1D6B7-1846-473A-8279-B4D55D1DC6B8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0030D-030A-53F6-D32E-4A126FA3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4EC54-D9F5-0EFA-C972-86BAD330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8821-3BBA-4695-AFC7-27DA2BD41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08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421E9-20B4-9C7A-012E-AF7E7FADD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8CD4D-CCB9-3066-2BD4-52C79EBB9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07929-0C69-DF01-B277-D750398EC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71D6B7-1846-473A-8279-B4D55D1DC6B8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06562-74EB-91B3-3255-BA76E4A90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6C203-E529-7BF7-8EC6-0D53676C2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838821-3BBA-4695-AFC7-27DA2BD41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03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ADCE8-FAEC-3F25-D4A4-87F8D614C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GB" dirty="0"/>
              <a:t>Reception played the traffic light game in French. For red (rouge) they stopped, Green (vert) they ran, yellow (jaune) they jumped, blue (bleu)they hopped. </a:t>
            </a: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FE1BC5F8-7EBB-2277-A9F6-3976F94C1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 r="4389" b="2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4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">
            <a:extLst>
              <a:ext uri="{FF2B5EF4-FFF2-40B4-BE49-F238E27FC236}">
                <a16:creationId xmlns:a16="http://schemas.microsoft.com/office/drawing/2014/main" id="{C6993F06-0676-2A4F-D10E-629563879E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0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17CA2-602F-A098-9973-C7991698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Year 6 played ‘What’s the time Mr Wolf’ to practice telling the time. 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75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7A8F9-4FD1-45ED-4A23-49F78FB4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Year 1 practiced the different verbs by doing the actions i.e. je peux nager ( I can swim) </a:t>
            </a:r>
          </a:p>
        </p:txBody>
      </p:sp>
      <p:pic>
        <p:nvPicPr>
          <p:cNvPr id="3074" name="Picture 2" descr="Picture">
            <a:extLst>
              <a:ext uri="{FF2B5EF4-FFF2-40B4-BE49-F238E27FC236}">
                <a16:creationId xmlns:a16="http://schemas.microsoft.com/office/drawing/2014/main" id="{C6CE5B80-E865-96B6-F70B-DC7D39FFC5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5" r="1" b="7239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3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E5D6-B3A2-910C-7209-5F4FE96E7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14855"/>
            <a:ext cx="9144000" cy="7867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Year 3 went to explore what they could see and hear. They then used a dictionary to find the different adjectives in French </a:t>
            </a:r>
          </a:p>
        </p:txBody>
      </p:sp>
      <p:pic>
        <p:nvPicPr>
          <p:cNvPr id="4098" name="Picture 2" descr="Picture">
            <a:extLst>
              <a:ext uri="{FF2B5EF4-FFF2-40B4-BE49-F238E27FC236}">
                <a16:creationId xmlns:a16="http://schemas.microsoft.com/office/drawing/2014/main" id="{76CB99E5-16E6-216C-6EA2-88BB4545CD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0" b="1"/>
          <a:stretch/>
        </p:blipFill>
        <p:spPr bwMode="auto">
          <a:xfrm>
            <a:off x="20" y="10"/>
            <a:ext cx="6095980" cy="460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ece of lined paper with writing on it&#10;&#10;AI-generated content may be incorrect.">
            <a:extLst>
              <a:ext uri="{FF2B5EF4-FFF2-40B4-BE49-F238E27FC236}">
                <a16:creationId xmlns:a16="http://schemas.microsoft.com/office/drawing/2014/main" id="{2F0F0D8A-A842-0D36-72B2-BA2FB99495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32194"/>
          <a:stretch/>
        </p:blipFill>
        <p:spPr>
          <a:xfrm>
            <a:off x="6095998" y="10"/>
            <a:ext cx="6096000" cy="4605671"/>
          </a:xfrm>
          <a:prstGeom prst="rect">
            <a:avLst/>
          </a:prstGeom>
        </p:spPr>
      </p:pic>
      <p:grpSp>
        <p:nvGrpSpPr>
          <p:cNvPr id="4114" name="Group 4113">
            <a:extLst>
              <a:ext uri="{FF2B5EF4-FFF2-40B4-BE49-F238E27FC236}">
                <a16:creationId xmlns:a16="http://schemas.microsoft.com/office/drawing/2014/main" id="{A2A4F5A4-1409-1D21-0242-3FD06D0E8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4543999"/>
            <a:ext cx="12192000" cy="123364"/>
            <a:chOff x="1" y="6737460"/>
            <a:chExt cx="12192000" cy="123364"/>
          </a:xfrm>
        </p:grpSpPr>
        <p:sp>
          <p:nvSpPr>
            <p:cNvPr id="4111" name="Rectangle 4110">
              <a:extLst>
                <a:ext uri="{FF2B5EF4-FFF2-40B4-BE49-F238E27FC236}">
                  <a16:creationId xmlns:a16="http://schemas.microsoft.com/office/drawing/2014/main" id="{21B05FAC-21CF-D544-5CD5-C4FB6577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5" name="Rectangle 4114">
              <a:extLst>
                <a:ext uri="{FF2B5EF4-FFF2-40B4-BE49-F238E27FC236}">
                  <a16:creationId xmlns:a16="http://schemas.microsoft.com/office/drawing/2014/main" id="{993E6EB2-0E8D-3B8D-C520-219B1D4F0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8255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A147D099D8E547A5C236A0E25AA3F5" ma:contentTypeVersion="23" ma:contentTypeDescription="Create a new document." ma:contentTypeScope="" ma:versionID="010af2e5f059fee6fb08dc5c4b601f12">
  <xsd:schema xmlns:xsd="http://www.w3.org/2001/XMLSchema" xmlns:xs="http://www.w3.org/2001/XMLSchema" xmlns:p="http://schemas.microsoft.com/office/2006/metadata/properties" xmlns:ns1="http://schemas.microsoft.com/sharepoint/v3" xmlns:ns2="caa7245f-b555-4ddf-abc8-6ed6674076cd" xmlns:ns3="1e2c5981-d118-4271-af7f-45416b6e6c3d" targetNamespace="http://schemas.microsoft.com/office/2006/metadata/properties" ma:root="true" ma:fieldsID="2657b047398f7f9ca56da8d9aaa00122" ns1:_="" ns2:_="" ns3:_="">
    <xsd:import namespace="http://schemas.microsoft.com/sharepoint/v3"/>
    <xsd:import namespace="caa7245f-b555-4ddf-abc8-6ed6674076cd"/>
    <xsd:import namespace="1e2c5981-d118-4271-af7f-45416b6e6c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drzf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Suan" minOccurs="0"/>
                <xsd:element ref="ns2:MediaServiceObjectDetectorVersions" minOccurs="0"/>
                <xsd:element ref="ns2:websit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7245f-b555-4ddf-abc8-6ed6674076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rzf" ma:index="20" nillable="true" ma:displayName="Date and time" ma:format="DateTime" ma:internalName="drzf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12fa9fe-3f8b-477c-8a8c-ff5c03fa6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uan" ma:index="27" nillable="true" ma:displayName="Suan" ma:description="Last contribution" ma:format="Dropdown" ma:list="UserInfo" ma:SharePointGroup="0" ma:internalName="Sua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website" ma:index="29" nillable="true" ma:displayName="website" ma:default="1" ma:format="Dropdown" ma:internalName="website">
      <xsd:simpleType>
        <xsd:restriction base="dms:Boolean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2c5981-d118-4271-af7f-45416b6e6c3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7065b80-4d20-42d3-bef7-9cee6fb72932}" ma:internalName="TaxCatchAll" ma:showField="CatchAllData" ma:web="1e2c5981-d118-4271-af7f-45416b6e6c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website xmlns="caa7245f-b555-4ddf-abc8-6ed6674076cd">true</website>
    <drzf xmlns="caa7245f-b555-4ddf-abc8-6ed6674076cd" xsi:nil="true"/>
    <TaxCatchAll xmlns="1e2c5981-d118-4271-af7f-45416b6e6c3d"/>
    <lcf76f155ced4ddcb4097134ff3c332f xmlns="caa7245f-b555-4ddf-abc8-6ed6674076cd">
      <Terms xmlns="http://schemas.microsoft.com/office/infopath/2007/PartnerControls"/>
    </lcf76f155ced4ddcb4097134ff3c332f>
    <_ip_UnifiedCompliancePolicyProperties xmlns="http://schemas.microsoft.com/sharepoint/v3" xsi:nil="true"/>
    <Suan xmlns="caa7245f-b555-4ddf-abc8-6ed6674076cd">
      <UserInfo>
        <DisplayName/>
        <AccountId xsi:nil="true"/>
        <AccountType/>
      </UserInfo>
    </Suan>
  </documentManagement>
</p:properties>
</file>

<file path=customXml/itemProps1.xml><?xml version="1.0" encoding="utf-8"?>
<ds:datastoreItem xmlns:ds="http://schemas.openxmlformats.org/officeDocument/2006/customXml" ds:itemID="{F904A43B-020C-47B8-9132-3FFE70D62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a7245f-b555-4ddf-abc8-6ed6674076cd"/>
    <ds:schemaRef ds:uri="1e2c5981-d118-4271-af7f-45416b6e6c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827890-5E23-4591-9B87-9BCBD52AF9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A7E031-78EA-4E5E-B19A-EC482E8A3261}">
  <ds:schemaRefs>
    <ds:schemaRef ds:uri="http://schemas.microsoft.com/office/2006/documentManagement/types"/>
    <ds:schemaRef ds:uri="http://purl.org/dc/elements/1.1/"/>
    <ds:schemaRef ds:uri="http://purl.org/dc/terms/"/>
    <ds:schemaRef ds:uri="1e2c5981-d118-4271-af7f-45416b6e6c3d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caa7245f-b555-4ddf-abc8-6ed6674076cd"/>
    <ds:schemaRef ds:uri="http://purl.org/dc/dcmitype/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Year 6 played ‘What’s the time Mr Wolf’ to practice telling the time. </vt:lpstr>
      <vt:lpstr>Year 1 practiced the different verbs by doing the actions i.e. je peux nager ( I can swim) </vt:lpstr>
      <vt:lpstr>Year 3 went to explore what they could see and hear. They then used a dictionary to find the different adjectives in French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Sandia Juggessur (Krishna Avanti, Harrow)</dc:creator>
  <cp:lastModifiedBy>Sandia Juggessur (Krishna Avanti, Harrow)</cp:lastModifiedBy>
  <cp:revision>1</cp:revision>
  <dcterms:created xsi:type="dcterms:W3CDTF">2025-03-28T11:23:48Z</dcterms:created>
  <dcterms:modified xsi:type="dcterms:W3CDTF">2025-03-28T11:37:17Z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0x010100BAA147D099D8E547A5C236A0E25AA3F5</vt:lpwstr>
  </property>
</Properties>
</file>